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BCC7-37AF-48A9-9FD3-7BD734BB8576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8C0C-6091-4878-B130-21B670B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0" y="552809"/>
            <a:ext cx="10600000" cy="5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Kucera, Therese A.</dc:creator>
  <cp:lastModifiedBy>Kucera, Therese A.</cp:lastModifiedBy>
  <cp:revision>4</cp:revision>
  <dcterms:created xsi:type="dcterms:W3CDTF">2018-01-31T21:42:30Z</dcterms:created>
  <dcterms:modified xsi:type="dcterms:W3CDTF">2018-02-01T17:44:47Z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1053548294</vt:i4>
  </property>
  <property fmtid="{D5CDD505-2E9C-101B-9397-08002B2CF9AE}" pid="3" name="_NewReviewCycle">
    <vt:lpwstr/>
  </property>
  <property fmtid="{D5CDD505-2E9C-101B-9397-08002B2CF9AE}" pid="4" name="_EmailSubject">
    <vt:lpwstr>TSAC Items for Website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  <property fmtid="{D5CDD505-2E9C-101B-9397-08002B2CF9AE}" pid="7" name="_PreviousAdHocReviewCycleID">
    <vt:i4>2111013306</vt:i4>
  </property>
</Properties>
</file>