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grayWhite">
          <a:xfrm>
            <a:off x="0" y="914400"/>
            <a:ext cx="12192000" cy="59436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FFF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8" name="Picture 27" descr="primaryWhiteMaroon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33280" y="228600"/>
            <a:ext cx="2458720" cy="4572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0" y="6324600"/>
            <a:ext cx="12192000" cy="533400"/>
          </a:xfrm>
          <a:prstGeom prst="rect">
            <a:avLst/>
          </a:prstGeom>
          <a:solidFill>
            <a:srgbClr val="FFF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363636"/>
                </a:solidFill>
                <a:latin typeface="Gill Sans MT" pitchFamily="34" charset="0"/>
              </a:rPr>
              <a:t>transport.tamu.edu</a:t>
            </a:r>
            <a:endParaRPr lang="en-US" sz="2400" b="1" dirty="0">
              <a:solidFill>
                <a:srgbClr val="363636"/>
              </a:solidFill>
              <a:latin typeface="Gill Sans MT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5999" y="-457200"/>
            <a:ext cx="6566881" cy="186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8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9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8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5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4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0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5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8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14625C0-41E5-425A-B78D-F8C200CBA344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8DA087-CDB4-48FD-BB47-4F2BE7B1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9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2" name="Picture 11" descr="primaryWhiteMaroon.jpg"/>
          <p:cNvPicPr>
            <a:picLocks noChangeAspect="1"/>
          </p:cNvPicPr>
          <p:nvPr/>
        </p:nvPicPr>
        <p:blipFill>
          <a:blip r:embed="rId13" cstate="print"/>
          <a:srcRect l="1973" t="8607" r="1973" b="7784"/>
          <a:stretch>
            <a:fillRect/>
          </a:stretch>
        </p:blipFill>
        <p:spPr>
          <a:xfrm>
            <a:off x="10261600" y="76200"/>
            <a:ext cx="1781048" cy="2946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rgbClr val="5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latin typeface="Gill Sans MT" pitchFamily="34" charset="0"/>
              </a:rPr>
              <a:t>transport.tamu.edu</a:t>
            </a:r>
            <a:endParaRPr lang="en-US" sz="1800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76200"/>
            <a:ext cx="2135759" cy="31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1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Citation Rate Increases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TSAC May 3,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8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Citation Fine Schedule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800" dirty="0" smtClean="0"/>
              <a:t>(There is a $10 discount when paid within 14 days)</a:t>
            </a:r>
            <a:endParaRPr lang="en-US" sz="1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3355" y="1524000"/>
            <a:ext cx="8237704" cy="474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Citations Written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745" y="1623060"/>
            <a:ext cx="7938655" cy="476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3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Citation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Parking fines have not been adjusted since before 2005.</a:t>
            </a:r>
          </a:p>
          <a:p>
            <a:r>
              <a:rPr lang="en-US" dirty="0" smtClean="0"/>
              <a:t>It is estimated that the proposed increases would generate between $175,000 and $225,000 in annual revenues.</a:t>
            </a:r>
          </a:p>
          <a:p>
            <a:r>
              <a:rPr lang="en-US" dirty="0" smtClean="0"/>
              <a:t>This represents a 10 to 13% increase over current revenues from fines.</a:t>
            </a:r>
          </a:p>
          <a:p>
            <a:r>
              <a:rPr lang="en-US" dirty="0" smtClean="0"/>
              <a:t>In FY 2016 Enforcement fell short of paying for its operation by $380,000.</a:t>
            </a:r>
          </a:p>
          <a:p>
            <a:r>
              <a:rPr lang="en-US" dirty="0" smtClean="0"/>
              <a:t>The remaining shortfall will be satisfied by increases in 12</a:t>
            </a:r>
            <a:r>
              <a:rPr lang="en-US" baseline="30000" dirty="0" smtClean="0"/>
              <a:t>th</a:t>
            </a:r>
            <a:r>
              <a:rPr lang="en-US" dirty="0" smtClean="0"/>
              <a:t> Man Foundation football parking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5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928687"/>
            <a:ext cx="71437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928687"/>
            <a:ext cx="71437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68117"/>
      </p:ext>
    </p:extLst>
  </p:cSld>
  <p:clrMapOvr>
    <a:masterClrMapping/>
  </p:clrMapOvr>
</p:sld>
</file>

<file path=ppt/theme/theme1.xml><?xml version="1.0" encoding="utf-8"?>
<a:theme xmlns:a="http://schemas.openxmlformats.org/drawingml/2006/main" name="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template" id="{4D70621D-1C7A-4095-A303-E1E17C4A49F3}" vid="{CD3BCB4B-173C-4363-ABD1-1DCC5D7F8C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TStemplate</Template>
  <TotalTime>375</TotalTime>
  <Words>90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TStemplate</vt:lpstr>
      <vt:lpstr>Citation Rate Increases</vt:lpstr>
      <vt:lpstr>Citation Fine Schedule (There is a $10 discount when paid within 14 days)</vt:lpstr>
      <vt:lpstr>Annual Citations Written</vt:lpstr>
      <vt:lpstr>Citation Analysis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Citation Rate Increases</dc:title>
  <dc:creator>Kimball, Kenny M</dc:creator>
  <cp:lastModifiedBy>Kimball, Kenny M</cp:lastModifiedBy>
  <cp:revision>6</cp:revision>
  <dcterms:created xsi:type="dcterms:W3CDTF">2017-04-28T21:38:23Z</dcterms:created>
  <dcterms:modified xsi:type="dcterms:W3CDTF">2017-05-02T20:58:06Z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394967131</vt:i4>
  </property>
  <property fmtid="{D5CDD505-2E9C-101B-9397-08002B2CF9AE}" pid="3" name="_NewReviewCycle">
    <vt:lpwstr/>
  </property>
  <property fmtid="{D5CDD505-2E9C-101B-9397-08002B2CF9AE}" pid="4" name="_EmailSubject">
    <vt:lpwstr>Please add</vt:lpwstr>
  </property>
  <property fmtid="{D5CDD505-2E9C-101B-9397-08002B2CF9AE}" pid="5" name="_AuthorEmail">
    <vt:lpwstr>alegare@tamu.edu</vt:lpwstr>
  </property>
  <property fmtid="{D5CDD505-2E9C-101B-9397-08002B2CF9AE}" pid="6" name="_AuthorEmailDisplayName">
    <vt:lpwstr>LeGare, Anne P</vt:lpwstr>
  </property>
</Properties>
</file>