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7" descr="primaryWhiteMaroo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18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9" y="-457200"/>
            <a:ext cx="4925161" cy="18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5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grayWhite">
          <a:xfrm>
            <a:off x="0" y="914400"/>
            <a:ext cx="9144000" cy="59436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8" name="Picture 27" descr="primaryWhiteMaroo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9960" y="228600"/>
            <a:ext cx="1844040" cy="457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363636"/>
                </a:solidFill>
                <a:latin typeface="Gill Sans MT" pitchFamily="34" charset="0"/>
              </a:rPr>
              <a:t>transport.tamu.edu</a:t>
            </a:r>
            <a:endParaRPr lang="en-US" sz="1800" b="1" dirty="0">
              <a:solidFill>
                <a:srgbClr val="363636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9" y="-457200"/>
            <a:ext cx="4925161" cy="18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7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5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5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5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4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7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4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71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97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9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8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8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1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/>
          <a:srcRect l="1973" t="8607" r="1973" b="7784"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523293"/>
            <a:ext cx="9144000" cy="30008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sz="135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0"/>
            <a:ext cx="1601819" cy="31270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9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5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 descr="primaryWhiteMaroon.jpg"/>
          <p:cNvPicPr>
            <a:picLocks noChangeAspect="1"/>
          </p:cNvPicPr>
          <p:nvPr/>
        </p:nvPicPr>
        <p:blipFill>
          <a:blip r:embed="rId13" cstate="print"/>
          <a:srcRect l="1973" t="8607" r="1973" b="7784"/>
          <a:stretch>
            <a:fillRect/>
          </a:stretch>
        </p:blipFill>
        <p:spPr>
          <a:xfrm>
            <a:off x="7696200" y="76200"/>
            <a:ext cx="1335786" cy="2946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523293"/>
            <a:ext cx="9144000" cy="300082"/>
          </a:xfrm>
          <a:prstGeom prst="rect">
            <a:avLst/>
          </a:prstGeom>
          <a:solidFill>
            <a:srgbClr val="5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350" dirty="0" smtClean="0">
                <a:solidFill>
                  <a:schemeClr val="bg1"/>
                </a:solidFill>
                <a:latin typeface="Gill Sans MT" pitchFamily="34" charset="0"/>
              </a:rPr>
              <a:t>transport.tamu.edu</a:t>
            </a:r>
            <a:endParaRPr lang="en-US" sz="135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0"/>
            <a:ext cx="1601819" cy="31270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214" y="6492877"/>
            <a:ext cx="802386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F2D4"/>
                </a:solidFill>
              </a:defRPr>
            </a:lvl1pPr>
          </a:lstStyle>
          <a:p>
            <a:fld id="{D06F0EE3-0CB8-4380-90B6-72C9E83F2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5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Bicycle Action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1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Main and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lane marking and guide lines to bike lane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49" y="2710422"/>
            <a:ext cx="4691303" cy="2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9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Olsen and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markings after bike lane ends to intersection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16" y="2727492"/>
            <a:ext cx="2305169" cy="28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1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Main and Houston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sign “Except Bicycles” so they know they can use contraflow bike lane headed south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34" y="3224738"/>
            <a:ext cx="2795732" cy="227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4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Way Finding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areas to keep bicycles on the streets</a:t>
            </a:r>
          </a:p>
          <a:p>
            <a:pPr lvl="1"/>
            <a:r>
              <a:rPr lang="en-US" dirty="0" smtClean="0"/>
              <a:t>Route bikes off Ross onto Houston to head to MSC rather than using Military Walk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789" y="3297930"/>
            <a:ext cx="2400423" cy="22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9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Penberthy</a:t>
            </a:r>
            <a:r>
              <a:rPr lang="en-US" dirty="0" smtClean="0"/>
              <a:t> and Chandler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shared markings between the area where the bike lane ends and begins again closer to George Bush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61" y="3133530"/>
            <a:ext cx="1524078" cy="237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5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60223"/>
      </p:ext>
    </p:extLst>
  </p:cSld>
  <p:clrMapOvr>
    <a:masterClrMapping/>
  </p:clrMapOvr>
</p:sld>
</file>

<file path=ppt/theme/theme1.xml><?xml version="1.0" encoding="utf-8"?>
<a:theme xmlns:a="http://schemas.openxmlformats.org/drawingml/2006/main" name="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template">
  <a:themeElements>
    <a:clrScheme name="A&amp;M Pallette">
      <a:dk1>
        <a:sysClr val="windowText" lastClr="000000"/>
      </a:dk1>
      <a:lt1>
        <a:srgbClr val="FFF2D4"/>
      </a:lt1>
      <a:dk2>
        <a:srgbClr val="003D4D"/>
      </a:dk2>
      <a:lt2>
        <a:srgbClr val="E7DED0"/>
      </a:lt2>
      <a:accent1>
        <a:srgbClr val="836E2C"/>
      </a:accent1>
      <a:accent2>
        <a:srgbClr val="6C491D"/>
      </a:accent2>
      <a:accent3>
        <a:srgbClr val="4F552A"/>
      </a:accent3>
      <a:accent4>
        <a:srgbClr val="B7A66D"/>
      </a:accent4>
      <a:accent5>
        <a:srgbClr val="293E6B"/>
      </a:accent5>
      <a:accent6>
        <a:srgbClr val="BABCBE"/>
      </a:accent6>
      <a:hlink>
        <a:srgbClr val="500000"/>
      </a:hlink>
      <a:folHlink>
        <a:srgbClr val="595959"/>
      </a:folHlink>
    </a:clrScheme>
    <a:fontScheme name="Custom 1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&amp;M Pallette">
    <a:dk1>
      <a:sysClr val="windowText" lastClr="000000"/>
    </a:dk1>
    <a:lt1>
      <a:srgbClr val="FFF2D4"/>
    </a:lt1>
    <a:dk2>
      <a:srgbClr val="003D4D"/>
    </a:dk2>
    <a:lt2>
      <a:srgbClr val="E7DED0"/>
    </a:lt2>
    <a:accent1>
      <a:srgbClr val="836E2C"/>
    </a:accent1>
    <a:accent2>
      <a:srgbClr val="6C491D"/>
    </a:accent2>
    <a:accent3>
      <a:srgbClr val="4F552A"/>
    </a:accent3>
    <a:accent4>
      <a:srgbClr val="B7A66D"/>
    </a:accent4>
    <a:accent5>
      <a:srgbClr val="293E6B"/>
    </a:accent5>
    <a:accent6>
      <a:srgbClr val="BABCBE"/>
    </a:accent6>
    <a:hlink>
      <a:srgbClr val="500000"/>
    </a:hlink>
    <a:folHlink>
      <a:srgbClr val="595959"/>
    </a:folHlink>
  </a:clrScheme>
</a:themeOverride>
</file>

<file path=ppt/theme/themeOverride2.xml><?xml version="1.0" encoding="utf-8"?>
<a:themeOverride xmlns:a="http://schemas.openxmlformats.org/drawingml/2006/main">
  <a:clrScheme name="A&amp;M Pallette">
    <a:dk1>
      <a:sysClr val="windowText" lastClr="000000"/>
    </a:dk1>
    <a:lt1>
      <a:srgbClr val="FFF2D4"/>
    </a:lt1>
    <a:dk2>
      <a:srgbClr val="003D4D"/>
    </a:dk2>
    <a:lt2>
      <a:srgbClr val="E7DED0"/>
    </a:lt2>
    <a:accent1>
      <a:srgbClr val="836E2C"/>
    </a:accent1>
    <a:accent2>
      <a:srgbClr val="6C491D"/>
    </a:accent2>
    <a:accent3>
      <a:srgbClr val="4F552A"/>
    </a:accent3>
    <a:accent4>
      <a:srgbClr val="B7A66D"/>
    </a:accent4>
    <a:accent5>
      <a:srgbClr val="293E6B"/>
    </a:accent5>
    <a:accent6>
      <a:srgbClr val="BABCBE"/>
    </a:accent6>
    <a:hlink>
      <a:srgbClr val="500000"/>
    </a:hlink>
    <a:folHlink>
      <a:srgbClr val="5959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98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TStemplate</vt:lpstr>
      <vt:lpstr>1_TStemplate</vt:lpstr>
      <vt:lpstr>Bicycle Action Plan</vt:lpstr>
      <vt:lpstr>Old Main and Texas</vt:lpstr>
      <vt:lpstr>Olsen and University</vt:lpstr>
      <vt:lpstr>New Main and Houston</vt:lpstr>
      <vt:lpstr>Bicycle Way Finding</vt:lpstr>
      <vt:lpstr>Penberthy and Chandler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Bicycle Action Plan</dc:title>
  <dc:creator>Steedly, Ronald E.</dc:creator>
  <cp:lastModifiedBy>LeGrevellec, Jennifer A</cp:lastModifiedBy>
  <cp:revision>5</cp:revision>
  <dcterms:created xsi:type="dcterms:W3CDTF">2015-02-04T14:18:05Z</dcterms:created>
  <dcterms:modified xsi:type="dcterms:W3CDTF">2015-02-19T16:54:13Z</dcterms:modified>
</cp:coreProperties>
</file>