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2" r:id="rId2"/>
    <p:sldId id="283" r:id="rId3"/>
    <p:sldId id="288" r:id="rId4"/>
    <p:sldId id="287" r:id="rId5"/>
    <p:sldId id="292" r:id="rId6"/>
    <p:sldId id="289" r:id="rId7"/>
    <p:sldId id="293" r:id="rId8"/>
    <p:sldId id="278" r:id="rId9"/>
    <p:sldId id="281" r:id="rId10"/>
    <p:sldId id="279" r:id="rId11"/>
    <p:sldId id="276" r:id="rId12"/>
    <p:sldId id="280" r:id="rId13"/>
    <p:sldId id="275" r:id="rId14"/>
    <p:sldId id="256" r:id="rId15"/>
    <p:sldId id="259" r:id="rId16"/>
    <p:sldId id="274" r:id="rId17"/>
    <p:sldId id="268" r:id="rId18"/>
    <p:sldId id="271" r:id="rId19"/>
    <p:sldId id="272" r:id="rId20"/>
    <p:sldId id="273" r:id="rId21"/>
    <p:sldId id="284" r:id="rId22"/>
    <p:sldId id="285" r:id="rId23"/>
    <p:sldId id="297" r:id="rId24"/>
    <p:sldId id="294" r:id="rId25"/>
    <p:sldId id="295" r:id="rId26"/>
    <p:sldId id="296" r:id="rId27"/>
  </p:sldIdLst>
  <p:sldSz cx="9144000" cy="6858000" type="screen4x3"/>
  <p:notesSz cx="68580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66FF66"/>
    <a:srgbClr val="00FF00"/>
    <a:srgbClr val="FF9900"/>
    <a:srgbClr val="A538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1885" autoAdjust="0"/>
  </p:normalViewPr>
  <p:slideViewPr>
    <p:cSldViewPr>
      <p:cViewPr varScale="1">
        <p:scale>
          <a:sx n="112" d="100"/>
          <a:sy n="112" d="100"/>
        </p:scale>
        <p:origin x="9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61804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61804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278AF6CB-1468-4FCD-A5D3-7D6E8C2A3111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0563"/>
            <a:ext cx="4622800" cy="3467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7136"/>
            <a:ext cx="5486400" cy="415623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2971800" cy="46180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2670"/>
            <a:ext cx="2971800" cy="46180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CAEAC704-0084-4003-B82C-48841B700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52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EDFFE-C9D5-4BE5-AEA1-47F2BEB754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Totals:</a:t>
            </a:r>
          </a:p>
          <a:p>
            <a:r>
              <a:rPr lang="en-US" dirty="0" smtClean="0"/>
              <a:t>On-campus </a:t>
            </a:r>
          </a:p>
          <a:p>
            <a:r>
              <a:rPr lang="en-US" dirty="0" smtClean="0"/>
              <a:t>	new                            2432</a:t>
            </a:r>
          </a:p>
          <a:p>
            <a:r>
              <a:rPr lang="en-US" dirty="0" smtClean="0"/>
              <a:t>	existing made available 2490</a:t>
            </a:r>
          </a:p>
          <a:p>
            <a:r>
              <a:rPr lang="en-US" dirty="0" smtClean="0"/>
              <a:t>Off-campus</a:t>
            </a:r>
          </a:p>
          <a:p>
            <a:r>
              <a:rPr lang="en-US" dirty="0" smtClean="0"/>
              <a:t>	existing made available 1100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2AD0B-0AE9-4318-AF3D-3443434A888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844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C25C-A028-4635-9B01-63626CF035F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58905-4F95-4439-846D-4946387E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C25C-A028-4635-9B01-63626CF035F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58905-4F95-4439-846D-4946387E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06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C25C-A028-4635-9B01-63626CF035F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58905-4F95-4439-846D-4946387E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75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C25C-A028-4635-9B01-63626CF035F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58905-4F95-4439-846D-4946387E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2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C25C-A028-4635-9B01-63626CF035F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58905-4F95-4439-846D-4946387E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8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C25C-A028-4635-9B01-63626CF035F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58905-4F95-4439-846D-4946387E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5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C25C-A028-4635-9B01-63626CF035F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58905-4F95-4439-846D-4946387E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3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C25C-A028-4635-9B01-63626CF035F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58905-4F95-4439-846D-4946387E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49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C25C-A028-4635-9B01-63626CF035F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58905-4F95-4439-846D-4946387E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1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C25C-A028-4635-9B01-63626CF035F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58905-4F95-4439-846D-4946387E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88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C25C-A028-4635-9B01-63626CF035F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58905-4F95-4439-846D-4946387E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82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FC25C-A028-4635-9B01-63626CF035F8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58905-4F95-4439-846D-4946387E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1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Kyle Field </a:t>
            </a:r>
            <a:r>
              <a:rPr lang="en-US" dirty="0" err="1" smtClean="0"/>
              <a:t>Gameday</a:t>
            </a:r>
            <a:r>
              <a:rPr lang="en-US" dirty="0" smtClean="0"/>
              <a:t> Transportation Solutions</a:t>
            </a:r>
            <a:br>
              <a:rPr lang="en-US" dirty="0" smtClean="0"/>
            </a:br>
            <a:r>
              <a:rPr lang="en-US" sz="3600" dirty="0" smtClean="0">
                <a:solidFill>
                  <a:schemeClr val="tx1"/>
                </a:solidFill>
              </a:rPr>
              <a:t>Status Report &amp; Request for Comments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667000"/>
            <a:ext cx="6400800" cy="3429000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May 7, 2014 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Transportation Services Advisory Committee Meeting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Texas A&amp;M Transportation Institute</a:t>
            </a:r>
          </a:p>
          <a:p>
            <a:r>
              <a:rPr lang="en-US" sz="2900" dirty="0" smtClean="0">
                <a:solidFill>
                  <a:schemeClr val="tx1"/>
                </a:solidFill>
              </a:rPr>
              <a:t>(with TAMU Transportation Services, City of College Station, City of Bryan, BCS Chamber of Commerce, Convention and Visitors Bureau, Downtown Bryan Association, TAMU Athletics, 12</a:t>
            </a:r>
            <a:r>
              <a:rPr lang="en-US" sz="2900" baseline="30000" dirty="0" smtClean="0">
                <a:solidFill>
                  <a:schemeClr val="tx1"/>
                </a:solidFill>
              </a:rPr>
              <a:t>th</a:t>
            </a:r>
            <a:r>
              <a:rPr lang="en-US" sz="2900" dirty="0" smtClean="0">
                <a:solidFill>
                  <a:schemeClr val="tx1"/>
                </a:solidFill>
              </a:rPr>
              <a:t> Man Foundation, TxDOT, Law Enforcement Agencies)</a:t>
            </a:r>
            <a:endParaRPr lang="en-US" sz="29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ac Pro HD:Users:v-nelson:Desktop:2012 TTI logo files:PNG transparent:TTI-Color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324600"/>
            <a:ext cx="2078355" cy="397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61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C1F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50" y="609600"/>
            <a:ext cx="5576267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85800"/>
            <a:ext cx="1752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West Campus Gameday Parking Entry Points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(Example)</a:t>
            </a:r>
          </a:p>
          <a:p>
            <a:endParaRPr lang="en-US" sz="2400" dirty="0"/>
          </a:p>
        </p:txBody>
      </p:sp>
      <p:sp>
        <p:nvSpPr>
          <p:cNvPr id="4" name="5-Point Star 3"/>
          <p:cNvSpPr/>
          <p:nvPr/>
        </p:nvSpPr>
        <p:spPr>
          <a:xfrm>
            <a:off x="4724400" y="28194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4724400" y="3316354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326983" y="2163416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5867400" y="24384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425649" y="3715577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6629400" y="4096577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76800" y="4210877"/>
            <a:ext cx="6025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RV</a:t>
            </a:r>
            <a:endParaRPr lang="en-US" sz="2400" dirty="0"/>
          </a:p>
        </p:txBody>
      </p:sp>
      <p:sp>
        <p:nvSpPr>
          <p:cNvPr id="11" name="5-Point Star 10"/>
          <p:cNvSpPr/>
          <p:nvPr/>
        </p:nvSpPr>
        <p:spPr>
          <a:xfrm>
            <a:off x="5326983" y="3316354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96100" y="1332131"/>
            <a:ext cx="1841868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Consolidated Entry Location on Mariner for:</a:t>
            </a:r>
          </a:p>
          <a:p>
            <a:r>
              <a:rPr lang="en-US" dirty="0" smtClean="0"/>
              <a:t>&gt;Fan Field</a:t>
            </a:r>
          </a:p>
          <a:p>
            <a:r>
              <a:rPr lang="en-US" dirty="0" smtClean="0"/>
              <a:t>&gt;Lot 113</a:t>
            </a:r>
          </a:p>
          <a:p>
            <a:r>
              <a:rPr lang="en-US" dirty="0" smtClean="0"/>
              <a:t>&gt;Lot 110</a:t>
            </a:r>
            <a:endParaRPr lang="en-US" dirty="0"/>
          </a:p>
        </p:txBody>
      </p:sp>
      <p:sp>
        <p:nvSpPr>
          <p:cNvPr id="13" name="Bent Arrow 12"/>
          <p:cNvSpPr/>
          <p:nvPr/>
        </p:nvSpPr>
        <p:spPr>
          <a:xfrm rot="8026339">
            <a:off x="5968755" y="1705860"/>
            <a:ext cx="304800" cy="410816"/>
          </a:xfrm>
          <a:prstGeom prst="ben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20762" y="5347679"/>
            <a:ext cx="42672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Goal: Reduce traffic on Research Parkway to maintain bus speeds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" y="3316354"/>
            <a:ext cx="182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Recommended Changes:</a:t>
            </a:r>
          </a:p>
          <a:p>
            <a:r>
              <a:rPr lang="en-US" sz="2000" dirty="0" smtClean="0"/>
              <a:t>&gt;Raise Fan Field Parking to $15</a:t>
            </a:r>
          </a:p>
          <a:p>
            <a:r>
              <a:rPr lang="en-US" sz="2000" dirty="0" smtClean="0"/>
              <a:t>&gt;West Campus Parking is “Arrive First-Paved Lot”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0461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36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34" y="159736"/>
            <a:ext cx="5761220" cy="6538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1000"/>
            <a:ext cx="175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Visitor Gameday Parking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(Example)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3962400" y="12954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3935895" y="27813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791200" y="5388808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3810000" y="46101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3435626" y="44958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267200" y="55626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4065104" y="52578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3124200" y="49530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95030" y="3335227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$15 parking</a:t>
            </a:r>
          </a:p>
          <a:p>
            <a:endParaRPr lang="en-US" dirty="0"/>
          </a:p>
          <a:p>
            <a:r>
              <a:rPr lang="en-US" dirty="0" smtClean="0"/>
              <a:t>$20 parking garage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3462130" y="28956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3810000" y="3369364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3200400" y="3410777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895600" y="3428999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5638800" y="22098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4061791" y="20193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4293704" y="22098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4356652" y="1893404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5668617" y="1893404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7278756" y="15621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6970643" y="1166191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6811617" y="6858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6934200" y="1524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>
            <a:off x="5835925" y="1280491"/>
            <a:ext cx="260075" cy="243509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4-Point Star 29"/>
          <p:cNvSpPr/>
          <p:nvPr/>
        </p:nvSpPr>
        <p:spPr>
          <a:xfrm>
            <a:off x="6880362" y="1805608"/>
            <a:ext cx="260075" cy="243509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>
            <a:off x="762000" y="3962400"/>
            <a:ext cx="260075" cy="243509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717275" y="3410777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4-Point Star 33"/>
          <p:cNvSpPr/>
          <p:nvPr/>
        </p:nvSpPr>
        <p:spPr>
          <a:xfrm>
            <a:off x="7696200" y="2401128"/>
            <a:ext cx="260075" cy="243509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42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1A4B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57200"/>
            <a:ext cx="4225412" cy="5736941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5237140" y="16764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4949296" y="448089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4648200" y="5284303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889809" y="47244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038600" y="51816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685800"/>
            <a:ext cx="1676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Vet School Area</a:t>
            </a:r>
          </a:p>
          <a:p>
            <a:r>
              <a:rPr lang="en-US" sz="2400" dirty="0" smtClean="0"/>
              <a:t>Gameday Parking Entry Points </a:t>
            </a:r>
            <a:r>
              <a:rPr lang="en-US" sz="2400" dirty="0">
                <a:solidFill>
                  <a:srgbClr val="FF0000"/>
                </a:solidFill>
              </a:rPr>
              <a:t>(Example)</a:t>
            </a:r>
          </a:p>
          <a:p>
            <a:endParaRPr lang="en-US" sz="2400" dirty="0"/>
          </a:p>
        </p:txBody>
      </p:sp>
      <p:sp>
        <p:nvSpPr>
          <p:cNvPr id="9" name="5-Point Star 8"/>
          <p:cNvSpPr/>
          <p:nvPr/>
        </p:nvSpPr>
        <p:spPr>
          <a:xfrm>
            <a:off x="5451472" y="24384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6183889" y="2936387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6488689" y="321137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5925471" y="3062283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303940" y="34290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5541940" y="206237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22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Kyle Field </a:t>
            </a:r>
            <a:r>
              <a:rPr lang="en-US" dirty="0" err="1" smtClean="0"/>
              <a:t>Gameday</a:t>
            </a:r>
            <a:r>
              <a:rPr lang="en-US" dirty="0" smtClean="0"/>
              <a:t>          Pedestrian Improvements 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Eliminate conflict between pedestrians and West Campus Garage traffic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96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AMAShare\A&amp;M Traffic\BCS maps &amp; intsectns\Ped Pictures\20140221_165154893_i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-lasley\Desktop\crowdg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3962400" cy="2409825"/>
          </a:xfrm>
          <a:prstGeom prst="rect">
            <a:avLst/>
          </a:prstGeom>
          <a:noFill/>
          <a:scene3d>
            <a:camera prst="isometricLeftDown">
              <a:rot lat="1472383" lon="4859014" rev="3024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-lasley\Desktop\crowdg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0"/>
            <a:ext cx="3962400" cy="2409825"/>
          </a:xfrm>
          <a:prstGeom prst="rect">
            <a:avLst/>
          </a:prstGeom>
          <a:noFill/>
          <a:scene3d>
            <a:camera prst="isometricLeftDown">
              <a:rot lat="1758806" lon="4891607" rev="2147300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-lasley\Desktop\crowdg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181600"/>
            <a:ext cx="3962400" cy="2409825"/>
          </a:xfrm>
          <a:prstGeom prst="rect">
            <a:avLst/>
          </a:prstGeom>
          <a:noFill/>
          <a:scene3d>
            <a:camera prst="isometricRightUp">
              <a:rot lat="1411250" lon="16974596" rev="2154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p-lasley\Desktop\RoadSignBoards5b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0" r="24421"/>
          <a:stretch/>
        </p:blipFill>
        <p:spPr bwMode="auto">
          <a:xfrm>
            <a:off x="5226339" y="2392680"/>
            <a:ext cx="564861" cy="731520"/>
          </a:xfrm>
          <a:prstGeom prst="rect">
            <a:avLst/>
          </a:prstGeom>
          <a:noFill/>
          <a:scene3d>
            <a:camera prst="orthographicFront">
              <a:rot lat="1470000" lon="4860000" rev="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p-lasley\Desktop\RoadSignBoards5b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0" r="24421"/>
          <a:stretch/>
        </p:blipFill>
        <p:spPr bwMode="auto">
          <a:xfrm>
            <a:off x="5638800" y="3581400"/>
            <a:ext cx="564861" cy="731520"/>
          </a:xfrm>
          <a:prstGeom prst="rect">
            <a:avLst/>
          </a:prstGeom>
          <a:noFill/>
          <a:scene3d>
            <a:camera prst="isometricLeftDown">
              <a:rot lat="1758806" lon="4891607" rev="2147300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p-lasley\Desktop\RoadSignBoards5b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0" r="24421"/>
          <a:stretch/>
        </p:blipFill>
        <p:spPr bwMode="auto">
          <a:xfrm>
            <a:off x="5791200" y="4191000"/>
            <a:ext cx="564861" cy="731520"/>
          </a:xfrm>
          <a:prstGeom prst="rect">
            <a:avLst/>
          </a:prstGeom>
          <a:noFill/>
          <a:scene3d>
            <a:camera prst="isometricLeftDown">
              <a:rot lat="1758806" lon="4891607" rev="2147300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p-lasley\Desktop\RoadSignBoards5b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0" r="24421"/>
          <a:stretch/>
        </p:blipFill>
        <p:spPr bwMode="auto">
          <a:xfrm>
            <a:off x="5410200" y="2895600"/>
            <a:ext cx="564861" cy="731520"/>
          </a:xfrm>
          <a:prstGeom prst="rect">
            <a:avLst/>
          </a:prstGeom>
          <a:noFill/>
          <a:scene3d>
            <a:camera prst="orthographicFront">
              <a:rot lat="1470000" lon="4860000" rev="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p-lasley\Desktop\RoadSignBoards5b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0" r="24421"/>
          <a:stretch/>
        </p:blipFill>
        <p:spPr bwMode="auto">
          <a:xfrm flipH="1">
            <a:off x="5454854" y="5562600"/>
            <a:ext cx="564946" cy="731630"/>
          </a:xfrm>
          <a:prstGeom prst="rect">
            <a:avLst/>
          </a:prstGeom>
          <a:noFill/>
          <a:scene3d>
            <a:camera prst="isometricRightUp">
              <a:rot lat="1411250" lon="16974596" rev="2154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p-lasley\Desktop\RoadSignBoards5b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0" r="24421"/>
          <a:stretch/>
        </p:blipFill>
        <p:spPr bwMode="auto">
          <a:xfrm flipH="1">
            <a:off x="5739384" y="5105400"/>
            <a:ext cx="564946" cy="731630"/>
          </a:xfrm>
          <a:prstGeom prst="rect">
            <a:avLst/>
          </a:prstGeom>
          <a:noFill/>
          <a:scene3d>
            <a:camera prst="isometricRightUp">
              <a:rot lat="1411250" lon="16974596" rev="2154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p-lasley\Desktop\crowdg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2514600" cy="1155361"/>
          </a:xfrm>
          <a:prstGeom prst="rect">
            <a:avLst/>
          </a:prstGeom>
          <a:noFill/>
          <a:scene3d>
            <a:camera prst="isometricLeftDown">
              <a:rot lat="1487217" lon="3952259" rev="3113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p-lasley\Desktop\crowdg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35" y="1299982"/>
            <a:ext cx="1447801" cy="880514"/>
          </a:xfrm>
          <a:prstGeom prst="rect">
            <a:avLst/>
          </a:prstGeom>
          <a:noFill/>
          <a:scene3d>
            <a:camera prst="orthographicFront">
              <a:rot lat="600000" lon="300002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C:\Users\p-lasley\Desktop\crowdg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08" y="1178168"/>
            <a:ext cx="2286000" cy="1061777"/>
          </a:xfrm>
          <a:prstGeom prst="rect">
            <a:avLst/>
          </a:prstGeom>
          <a:noFill/>
          <a:scene3d>
            <a:camera prst="isometricLeftDown">
              <a:rot lat="761824" lon="4030759" rev="93364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 rot="21426518">
            <a:off x="3886200" y="1565702"/>
            <a:ext cx="1416338" cy="415498"/>
            <a:chOff x="2666999" y="2133600"/>
            <a:chExt cx="1841240" cy="581860"/>
          </a:xfrm>
          <a:scene3d>
            <a:camera prst="isometricLeftDown">
              <a:rot lat="1502055" lon="2757427" rev="21328830"/>
            </a:camera>
            <a:lightRig rig="threePt" dir="t"/>
          </a:scene3d>
        </p:grpSpPr>
        <p:sp>
          <p:nvSpPr>
            <p:cNvPr id="5" name="TextBox 4"/>
            <p:cNvSpPr txBox="1"/>
            <p:nvPr/>
          </p:nvSpPr>
          <p:spPr>
            <a:xfrm>
              <a:off x="2666999" y="2133600"/>
              <a:ext cx="1841240" cy="58186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228600" rIns="0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West Campus Garage</a:t>
              </a:r>
            </a:p>
            <a:p>
              <a:r>
                <a:rPr lang="en-US" sz="1000" b="1" dirty="0" smtClean="0">
                  <a:solidFill>
                    <a:schemeClr val="bg1"/>
                  </a:solidFill>
                </a:rPr>
                <a:t>All Other Lots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1035" name="Picture 11" descr="C:\Users\p-lasley\Desktop\white-arrow-m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2213155"/>
              <a:ext cx="150171" cy="15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1" descr="C:\Users\p-lasley\Desktop\white-arrow-md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745500" y="2474219"/>
              <a:ext cx="146305" cy="146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66646" y="6292087"/>
            <a:ext cx="4076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Pickard Pass at West Campus Garage</a:t>
            </a:r>
          </a:p>
        </p:txBody>
      </p:sp>
    </p:spTree>
    <p:extLst>
      <p:ext uri="{BB962C8B-B14F-4D97-AF65-F5344CB8AC3E}">
        <p14:creationId xmlns:p14="http://schemas.microsoft.com/office/powerpoint/2010/main" val="132189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p-lasley\SkyDrive\Pictures\Camera Roll\20140225_155723460_i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612" y="-1"/>
            <a:ext cx="9318812" cy="698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p-lasley\Desktop\crowdg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172" y="2507703"/>
            <a:ext cx="1318161" cy="761617"/>
          </a:xfrm>
          <a:prstGeom prst="rect">
            <a:avLst/>
          </a:prstGeom>
          <a:noFill/>
          <a:scene3d>
            <a:camera prst="isometricLeftDown">
              <a:rot lat="235861" lon="2247564" rev="10816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-lasley\Desktop\crowdg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1"/>
            <a:ext cx="5029200" cy="3084978"/>
          </a:xfrm>
          <a:prstGeom prst="rect">
            <a:avLst/>
          </a:prstGeom>
          <a:noFill/>
          <a:scene3d>
            <a:camera prst="isometricOffAxis1Left">
              <a:rot lat="1038925" lon="5098353" rev="82152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-lasley\Desktop\crowdg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552">
            <a:off x="6347804" y="2433517"/>
            <a:ext cx="4256626" cy="2409825"/>
          </a:xfrm>
          <a:prstGeom prst="rect">
            <a:avLst/>
          </a:prstGeom>
          <a:noFill/>
          <a:scene3d>
            <a:camera prst="isometricOffAxis1Left">
              <a:rot lat="766464" lon="4507638" rev="21175252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p-lasley\Desktop\crowdg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731">
            <a:off x="4925419" y="2172737"/>
            <a:ext cx="5016792" cy="2031345"/>
          </a:xfrm>
          <a:prstGeom prst="rect">
            <a:avLst/>
          </a:prstGeom>
          <a:noFill/>
          <a:scene3d>
            <a:camera prst="isometricOffAxis1Left">
              <a:rot lat="236414" lon="4240019" rev="21035067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p-lasley\Desktop\crowdg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30" y="2190147"/>
            <a:ext cx="2128170" cy="1200029"/>
          </a:xfrm>
          <a:prstGeom prst="rect">
            <a:avLst/>
          </a:prstGeom>
          <a:noFill/>
          <a:scene3d>
            <a:camera prst="isometricLeftDown">
              <a:rot lat="235861" lon="2247564" rev="10816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p-lasley\Desktop\RoadSignBoards5b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4" r="25000"/>
          <a:stretch/>
        </p:blipFill>
        <p:spPr bwMode="auto">
          <a:xfrm>
            <a:off x="8909351" y="3657600"/>
            <a:ext cx="387049" cy="514350"/>
          </a:xfrm>
          <a:prstGeom prst="rect">
            <a:avLst/>
          </a:prstGeom>
          <a:noFill/>
          <a:scene3d>
            <a:camera prst="orthographicFront">
              <a:rot lat="1038000" lon="5100000" rev="8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p-lasley\Desktop\RoadSignBoards5b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4" r="25000"/>
          <a:stretch/>
        </p:blipFill>
        <p:spPr bwMode="auto">
          <a:xfrm>
            <a:off x="8763000" y="3276600"/>
            <a:ext cx="387049" cy="514350"/>
          </a:xfrm>
          <a:prstGeom prst="rect">
            <a:avLst/>
          </a:prstGeom>
          <a:noFill/>
          <a:scene3d>
            <a:camera prst="orthographicFront">
              <a:rot lat="1038000" lon="5100000" rev="8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p-lasley\Desktop\RoadSignBoards5b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4" r="25000"/>
          <a:stretch/>
        </p:blipFill>
        <p:spPr bwMode="auto">
          <a:xfrm rot="21316285">
            <a:off x="8504692" y="2841691"/>
            <a:ext cx="387049" cy="514350"/>
          </a:xfrm>
          <a:prstGeom prst="rect">
            <a:avLst/>
          </a:prstGeom>
          <a:noFill/>
          <a:scene3d>
            <a:camera prst="orthographicFront">
              <a:rot lat="768000" lon="4506000" rev="2117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p-lasley\Desktop\RoadSignBoards5b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4" r="25000"/>
          <a:stretch/>
        </p:blipFill>
        <p:spPr bwMode="auto">
          <a:xfrm rot="21324053">
            <a:off x="8137029" y="2550776"/>
            <a:ext cx="387049" cy="514350"/>
          </a:xfrm>
          <a:prstGeom prst="rect">
            <a:avLst/>
          </a:prstGeom>
          <a:noFill/>
          <a:scene3d>
            <a:camera prst="orthographicFront">
              <a:rot lat="768000" lon="4506000" rev="2117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p-lasley\Desktop\RoadSignBoards5b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4" r="25000"/>
          <a:stretch/>
        </p:blipFill>
        <p:spPr bwMode="auto">
          <a:xfrm rot="21198821">
            <a:off x="6918573" y="2230584"/>
            <a:ext cx="387049" cy="514350"/>
          </a:xfrm>
          <a:prstGeom prst="rect">
            <a:avLst/>
          </a:prstGeom>
          <a:noFill/>
          <a:scene3d>
            <a:camera prst="orthographicFront">
              <a:rot lat="29879" lon="3055129" rev="20989987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p-lasley\Desktop\RoadSignBoards5b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4" r="25000"/>
          <a:stretch/>
        </p:blipFill>
        <p:spPr bwMode="auto">
          <a:xfrm rot="21151948">
            <a:off x="7553593" y="2348754"/>
            <a:ext cx="387049" cy="514350"/>
          </a:xfrm>
          <a:prstGeom prst="rect">
            <a:avLst/>
          </a:prstGeom>
          <a:noFill/>
          <a:scene3d>
            <a:camera prst="orthographicFront">
              <a:rot lat="29879" lon="3055129" rev="20989987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p-lasley\Desktop\crowdg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920" y="2218722"/>
            <a:ext cx="1896855" cy="1095979"/>
          </a:xfrm>
          <a:prstGeom prst="rect">
            <a:avLst/>
          </a:prstGeom>
          <a:noFill/>
          <a:scene3d>
            <a:camera prst="isometricLeftDown">
              <a:rot lat="235861" lon="2247564" rev="10816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 rot="21426518">
            <a:off x="4822485" y="2292244"/>
            <a:ext cx="1416338" cy="415498"/>
            <a:chOff x="2666999" y="2133600"/>
            <a:chExt cx="1841240" cy="581860"/>
          </a:xfrm>
          <a:scene3d>
            <a:camera prst="isometricLeftDown">
              <a:rot lat="21521818" lon="1674807" rev="21367002"/>
            </a:camera>
            <a:lightRig rig="threePt" dir="t"/>
          </a:scene3d>
        </p:grpSpPr>
        <p:sp>
          <p:nvSpPr>
            <p:cNvPr id="19" name="TextBox 18"/>
            <p:cNvSpPr txBox="1"/>
            <p:nvPr/>
          </p:nvSpPr>
          <p:spPr>
            <a:xfrm>
              <a:off x="2666999" y="2133600"/>
              <a:ext cx="1841240" cy="58186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228600" rIns="0" rtlCol="0">
              <a:spAutoFit/>
            </a:bodyPr>
            <a:lstStyle/>
            <a:p>
              <a:pPr>
                <a:spcAft>
                  <a:spcPts val="100"/>
                </a:spcAft>
              </a:pPr>
              <a:r>
                <a:rPr lang="en-US" sz="1000" b="1" dirty="0" smtClean="0">
                  <a:solidFill>
                    <a:schemeClr val="bg1"/>
                  </a:solidFill>
                </a:rPr>
                <a:t>West Campus Garage</a:t>
              </a:r>
            </a:p>
            <a:p>
              <a:pPr>
                <a:spcAft>
                  <a:spcPts val="100"/>
                </a:spcAft>
              </a:pPr>
              <a:r>
                <a:rPr lang="en-US" sz="1000" b="1" dirty="0" smtClean="0">
                  <a:solidFill>
                    <a:schemeClr val="bg1"/>
                  </a:solidFill>
                </a:rPr>
                <a:t>All Other Lots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11" descr="C:\Users\p-lasley\Desktop\white-arrow-m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2213155"/>
              <a:ext cx="150171" cy="15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1" descr="C:\Users\p-lasley\Desktop\white-arrow-md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745500" y="2474219"/>
              <a:ext cx="146305" cy="146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266646" y="6292087"/>
            <a:ext cx="4076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Pickard Pass at West Campus Garage</a:t>
            </a:r>
          </a:p>
        </p:txBody>
      </p:sp>
    </p:spTree>
    <p:extLst>
      <p:ext uri="{BB962C8B-B14F-4D97-AF65-F5344CB8AC3E}">
        <p14:creationId xmlns:p14="http://schemas.microsoft.com/office/powerpoint/2010/main" val="110016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nagit_PPT3F1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" r="3646"/>
          <a:stretch/>
        </p:blipFill>
        <p:spPr>
          <a:xfrm>
            <a:off x="-3202" y="-1"/>
            <a:ext cx="9147202" cy="6859205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2185060" y="916712"/>
            <a:ext cx="4982253" cy="4854696"/>
          </a:xfrm>
          <a:custGeom>
            <a:avLst/>
            <a:gdLst>
              <a:gd name="connsiteX0" fmla="*/ 0 w 4916476"/>
              <a:gd name="connsiteY0" fmla="*/ 4518561 h 4809507"/>
              <a:gd name="connsiteX1" fmla="*/ 279070 w 4916476"/>
              <a:gd name="connsiteY1" fmla="*/ 4316681 h 4809507"/>
              <a:gd name="connsiteX2" fmla="*/ 368135 w 4916476"/>
              <a:gd name="connsiteY2" fmla="*/ 4019798 h 4809507"/>
              <a:gd name="connsiteX3" fmla="*/ 1050966 w 4916476"/>
              <a:gd name="connsiteY3" fmla="*/ 3497283 h 4809507"/>
              <a:gd name="connsiteX4" fmla="*/ 1157844 w 4916476"/>
              <a:gd name="connsiteY4" fmla="*/ 3384468 h 4809507"/>
              <a:gd name="connsiteX5" fmla="*/ 1430976 w 4916476"/>
              <a:gd name="connsiteY5" fmla="*/ 3182587 h 4809507"/>
              <a:gd name="connsiteX6" fmla="*/ 1454727 w 4916476"/>
              <a:gd name="connsiteY6" fmla="*/ 3051959 h 4809507"/>
              <a:gd name="connsiteX7" fmla="*/ 1561605 w 4916476"/>
              <a:gd name="connsiteY7" fmla="*/ 2921330 h 4809507"/>
              <a:gd name="connsiteX8" fmla="*/ 4025735 w 4916476"/>
              <a:gd name="connsiteY8" fmla="*/ 985652 h 4809507"/>
              <a:gd name="connsiteX9" fmla="*/ 4263241 w 4916476"/>
              <a:gd name="connsiteY9" fmla="*/ 795647 h 4809507"/>
              <a:gd name="connsiteX10" fmla="*/ 4376057 w 4916476"/>
              <a:gd name="connsiteY10" fmla="*/ 540328 h 4809507"/>
              <a:gd name="connsiteX11" fmla="*/ 4370119 w 4916476"/>
              <a:gd name="connsiteY11" fmla="*/ 201881 h 4809507"/>
              <a:gd name="connsiteX12" fmla="*/ 4572000 w 4916476"/>
              <a:gd name="connsiteY12" fmla="*/ 53439 h 4809507"/>
              <a:gd name="connsiteX13" fmla="*/ 4589813 w 4916476"/>
              <a:gd name="connsiteY13" fmla="*/ 219694 h 4809507"/>
              <a:gd name="connsiteX14" fmla="*/ 4886696 w 4916476"/>
              <a:gd name="connsiteY14" fmla="*/ 0 h 4809507"/>
              <a:gd name="connsiteX15" fmla="*/ 4916384 w 4916476"/>
              <a:gd name="connsiteY15" fmla="*/ 237507 h 4809507"/>
              <a:gd name="connsiteX16" fmla="*/ 4892634 w 4916476"/>
              <a:gd name="connsiteY16" fmla="*/ 409699 h 4809507"/>
              <a:gd name="connsiteX17" fmla="*/ 4696691 w 4916476"/>
              <a:gd name="connsiteY17" fmla="*/ 581891 h 4809507"/>
              <a:gd name="connsiteX18" fmla="*/ 4655127 w 4916476"/>
              <a:gd name="connsiteY18" fmla="*/ 932213 h 4809507"/>
              <a:gd name="connsiteX19" fmla="*/ 2832265 w 4916476"/>
              <a:gd name="connsiteY19" fmla="*/ 2452255 h 4809507"/>
              <a:gd name="connsiteX20" fmla="*/ 2648197 w 4916476"/>
              <a:gd name="connsiteY20" fmla="*/ 2523507 h 4809507"/>
              <a:gd name="connsiteX21" fmla="*/ 1965366 w 4916476"/>
              <a:gd name="connsiteY21" fmla="*/ 3051959 h 4809507"/>
              <a:gd name="connsiteX22" fmla="*/ 1704109 w 4916476"/>
              <a:gd name="connsiteY22" fmla="*/ 3479470 h 4809507"/>
              <a:gd name="connsiteX23" fmla="*/ 718457 w 4916476"/>
              <a:gd name="connsiteY23" fmla="*/ 4233554 h 4809507"/>
              <a:gd name="connsiteX24" fmla="*/ 599704 w 4916476"/>
              <a:gd name="connsiteY24" fmla="*/ 4536374 h 4809507"/>
              <a:gd name="connsiteX25" fmla="*/ 231569 w 4916476"/>
              <a:gd name="connsiteY25" fmla="*/ 4809507 h 4809507"/>
              <a:gd name="connsiteX26" fmla="*/ 0 w 4916476"/>
              <a:gd name="connsiteY26" fmla="*/ 4518561 h 4809507"/>
              <a:gd name="connsiteX0" fmla="*/ 0 w 4916476"/>
              <a:gd name="connsiteY0" fmla="*/ 4518561 h 4809507"/>
              <a:gd name="connsiteX1" fmla="*/ 279070 w 4916476"/>
              <a:gd name="connsiteY1" fmla="*/ 4316681 h 4809507"/>
              <a:gd name="connsiteX2" fmla="*/ 368135 w 4916476"/>
              <a:gd name="connsiteY2" fmla="*/ 4019798 h 4809507"/>
              <a:gd name="connsiteX3" fmla="*/ 1050966 w 4916476"/>
              <a:gd name="connsiteY3" fmla="*/ 3497283 h 4809507"/>
              <a:gd name="connsiteX4" fmla="*/ 1157844 w 4916476"/>
              <a:gd name="connsiteY4" fmla="*/ 3384468 h 4809507"/>
              <a:gd name="connsiteX5" fmla="*/ 1430976 w 4916476"/>
              <a:gd name="connsiteY5" fmla="*/ 3182587 h 4809507"/>
              <a:gd name="connsiteX6" fmla="*/ 1454727 w 4916476"/>
              <a:gd name="connsiteY6" fmla="*/ 3051959 h 4809507"/>
              <a:gd name="connsiteX7" fmla="*/ 1561605 w 4916476"/>
              <a:gd name="connsiteY7" fmla="*/ 2921330 h 4809507"/>
              <a:gd name="connsiteX8" fmla="*/ 4025735 w 4916476"/>
              <a:gd name="connsiteY8" fmla="*/ 985652 h 4809507"/>
              <a:gd name="connsiteX9" fmla="*/ 4263241 w 4916476"/>
              <a:gd name="connsiteY9" fmla="*/ 795647 h 4809507"/>
              <a:gd name="connsiteX10" fmla="*/ 4376057 w 4916476"/>
              <a:gd name="connsiteY10" fmla="*/ 540328 h 4809507"/>
              <a:gd name="connsiteX11" fmla="*/ 4370119 w 4916476"/>
              <a:gd name="connsiteY11" fmla="*/ 201881 h 4809507"/>
              <a:gd name="connsiteX12" fmla="*/ 4572000 w 4916476"/>
              <a:gd name="connsiteY12" fmla="*/ 53439 h 4809507"/>
              <a:gd name="connsiteX13" fmla="*/ 4589813 w 4916476"/>
              <a:gd name="connsiteY13" fmla="*/ 219694 h 4809507"/>
              <a:gd name="connsiteX14" fmla="*/ 4886696 w 4916476"/>
              <a:gd name="connsiteY14" fmla="*/ 0 h 4809507"/>
              <a:gd name="connsiteX15" fmla="*/ 4916384 w 4916476"/>
              <a:gd name="connsiteY15" fmla="*/ 237507 h 4809507"/>
              <a:gd name="connsiteX16" fmla="*/ 4892634 w 4916476"/>
              <a:gd name="connsiteY16" fmla="*/ 409699 h 4809507"/>
              <a:gd name="connsiteX17" fmla="*/ 4696691 w 4916476"/>
              <a:gd name="connsiteY17" fmla="*/ 581891 h 4809507"/>
              <a:gd name="connsiteX18" fmla="*/ 4655127 w 4916476"/>
              <a:gd name="connsiteY18" fmla="*/ 932213 h 4809507"/>
              <a:gd name="connsiteX19" fmla="*/ 2832265 w 4916476"/>
              <a:gd name="connsiteY19" fmla="*/ 2452255 h 4809507"/>
              <a:gd name="connsiteX20" fmla="*/ 2648197 w 4916476"/>
              <a:gd name="connsiteY20" fmla="*/ 2523507 h 4809507"/>
              <a:gd name="connsiteX21" fmla="*/ 1965366 w 4916476"/>
              <a:gd name="connsiteY21" fmla="*/ 3051959 h 4809507"/>
              <a:gd name="connsiteX22" fmla="*/ 1704109 w 4916476"/>
              <a:gd name="connsiteY22" fmla="*/ 3479470 h 4809507"/>
              <a:gd name="connsiteX23" fmla="*/ 718457 w 4916476"/>
              <a:gd name="connsiteY23" fmla="*/ 4233554 h 4809507"/>
              <a:gd name="connsiteX24" fmla="*/ 599704 w 4916476"/>
              <a:gd name="connsiteY24" fmla="*/ 4536374 h 4809507"/>
              <a:gd name="connsiteX25" fmla="*/ 231569 w 4916476"/>
              <a:gd name="connsiteY25" fmla="*/ 4809507 h 4809507"/>
              <a:gd name="connsiteX26" fmla="*/ 0 w 4916476"/>
              <a:gd name="connsiteY26" fmla="*/ 4518561 h 4809507"/>
              <a:gd name="connsiteX0" fmla="*/ 0 w 4916476"/>
              <a:gd name="connsiteY0" fmla="*/ 4518561 h 4809507"/>
              <a:gd name="connsiteX1" fmla="*/ 279070 w 4916476"/>
              <a:gd name="connsiteY1" fmla="*/ 4316681 h 4809507"/>
              <a:gd name="connsiteX2" fmla="*/ 368135 w 4916476"/>
              <a:gd name="connsiteY2" fmla="*/ 4019798 h 4809507"/>
              <a:gd name="connsiteX3" fmla="*/ 1050966 w 4916476"/>
              <a:gd name="connsiteY3" fmla="*/ 3497283 h 4809507"/>
              <a:gd name="connsiteX4" fmla="*/ 1157844 w 4916476"/>
              <a:gd name="connsiteY4" fmla="*/ 3384468 h 4809507"/>
              <a:gd name="connsiteX5" fmla="*/ 1417686 w 4916476"/>
              <a:gd name="connsiteY5" fmla="*/ 3182587 h 4809507"/>
              <a:gd name="connsiteX6" fmla="*/ 1454727 w 4916476"/>
              <a:gd name="connsiteY6" fmla="*/ 3051959 h 4809507"/>
              <a:gd name="connsiteX7" fmla="*/ 1561605 w 4916476"/>
              <a:gd name="connsiteY7" fmla="*/ 2921330 h 4809507"/>
              <a:gd name="connsiteX8" fmla="*/ 4025735 w 4916476"/>
              <a:gd name="connsiteY8" fmla="*/ 985652 h 4809507"/>
              <a:gd name="connsiteX9" fmla="*/ 4263241 w 4916476"/>
              <a:gd name="connsiteY9" fmla="*/ 795647 h 4809507"/>
              <a:gd name="connsiteX10" fmla="*/ 4376057 w 4916476"/>
              <a:gd name="connsiteY10" fmla="*/ 540328 h 4809507"/>
              <a:gd name="connsiteX11" fmla="*/ 4370119 w 4916476"/>
              <a:gd name="connsiteY11" fmla="*/ 201881 h 4809507"/>
              <a:gd name="connsiteX12" fmla="*/ 4572000 w 4916476"/>
              <a:gd name="connsiteY12" fmla="*/ 53439 h 4809507"/>
              <a:gd name="connsiteX13" fmla="*/ 4589813 w 4916476"/>
              <a:gd name="connsiteY13" fmla="*/ 219694 h 4809507"/>
              <a:gd name="connsiteX14" fmla="*/ 4886696 w 4916476"/>
              <a:gd name="connsiteY14" fmla="*/ 0 h 4809507"/>
              <a:gd name="connsiteX15" fmla="*/ 4916384 w 4916476"/>
              <a:gd name="connsiteY15" fmla="*/ 237507 h 4809507"/>
              <a:gd name="connsiteX16" fmla="*/ 4892634 w 4916476"/>
              <a:gd name="connsiteY16" fmla="*/ 409699 h 4809507"/>
              <a:gd name="connsiteX17" fmla="*/ 4696691 w 4916476"/>
              <a:gd name="connsiteY17" fmla="*/ 581891 h 4809507"/>
              <a:gd name="connsiteX18" fmla="*/ 4655127 w 4916476"/>
              <a:gd name="connsiteY18" fmla="*/ 932213 h 4809507"/>
              <a:gd name="connsiteX19" fmla="*/ 2832265 w 4916476"/>
              <a:gd name="connsiteY19" fmla="*/ 2452255 h 4809507"/>
              <a:gd name="connsiteX20" fmla="*/ 2648197 w 4916476"/>
              <a:gd name="connsiteY20" fmla="*/ 2523507 h 4809507"/>
              <a:gd name="connsiteX21" fmla="*/ 1965366 w 4916476"/>
              <a:gd name="connsiteY21" fmla="*/ 3051959 h 4809507"/>
              <a:gd name="connsiteX22" fmla="*/ 1704109 w 4916476"/>
              <a:gd name="connsiteY22" fmla="*/ 3479470 h 4809507"/>
              <a:gd name="connsiteX23" fmla="*/ 718457 w 4916476"/>
              <a:gd name="connsiteY23" fmla="*/ 4233554 h 4809507"/>
              <a:gd name="connsiteX24" fmla="*/ 599704 w 4916476"/>
              <a:gd name="connsiteY24" fmla="*/ 4536374 h 4809507"/>
              <a:gd name="connsiteX25" fmla="*/ 231569 w 4916476"/>
              <a:gd name="connsiteY25" fmla="*/ 4809507 h 4809507"/>
              <a:gd name="connsiteX26" fmla="*/ 0 w 4916476"/>
              <a:gd name="connsiteY26" fmla="*/ 4518561 h 4809507"/>
              <a:gd name="connsiteX0" fmla="*/ 0 w 4916476"/>
              <a:gd name="connsiteY0" fmla="*/ 4518561 h 4809507"/>
              <a:gd name="connsiteX1" fmla="*/ 279070 w 4916476"/>
              <a:gd name="connsiteY1" fmla="*/ 4316681 h 4809507"/>
              <a:gd name="connsiteX2" fmla="*/ 368135 w 4916476"/>
              <a:gd name="connsiteY2" fmla="*/ 4019798 h 4809507"/>
              <a:gd name="connsiteX3" fmla="*/ 1050966 w 4916476"/>
              <a:gd name="connsiteY3" fmla="*/ 3497283 h 4809507"/>
              <a:gd name="connsiteX4" fmla="*/ 1155185 w 4916476"/>
              <a:gd name="connsiteY4" fmla="*/ 3373836 h 4809507"/>
              <a:gd name="connsiteX5" fmla="*/ 1417686 w 4916476"/>
              <a:gd name="connsiteY5" fmla="*/ 3182587 h 4809507"/>
              <a:gd name="connsiteX6" fmla="*/ 1454727 w 4916476"/>
              <a:gd name="connsiteY6" fmla="*/ 3051959 h 4809507"/>
              <a:gd name="connsiteX7" fmla="*/ 1561605 w 4916476"/>
              <a:gd name="connsiteY7" fmla="*/ 2921330 h 4809507"/>
              <a:gd name="connsiteX8" fmla="*/ 4025735 w 4916476"/>
              <a:gd name="connsiteY8" fmla="*/ 985652 h 4809507"/>
              <a:gd name="connsiteX9" fmla="*/ 4263241 w 4916476"/>
              <a:gd name="connsiteY9" fmla="*/ 795647 h 4809507"/>
              <a:gd name="connsiteX10" fmla="*/ 4376057 w 4916476"/>
              <a:gd name="connsiteY10" fmla="*/ 540328 h 4809507"/>
              <a:gd name="connsiteX11" fmla="*/ 4370119 w 4916476"/>
              <a:gd name="connsiteY11" fmla="*/ 201881 h 4809507"/>
              <a:gd name="connsiteX12" fmla="*/ 4572000 w 4916476"/>
              <a:gd name="connsiteY12" fmla="*/ 53439 h 4809507"/>
              <a:gd name="connsiteX13" fmla="*/ 4589813 w 4916476"/>
              <a:gd name="connsiteY13" fmla="*/ 219694 h 4809507"/>
              <a:gd name="connsiteX14" fmla="*/ 4886696 w 4916476"/>
              <a:gd name="connsiteY14" fmla="*/ 0 h 4809507"/>
              <a:gd name="connsiteX15" fmla="*/ 4916384 w 4916476"/>
              <a:gd name="connsiteY15" fmla="*/ 237507 h 4809507"/>
              <a:gd name="connsiteX16" fmla="*/ 4892634 w 4916476"/>
              <a:gd name="connsiteY16" fmla="*/ 409699 h 4809507"/>
              <a:gd name="connsiteX17" fmla="*/ 4696691 w 4916476"/>
              <a:gd name="connsiteY17" fmla="*/ 581891 h 4809507"/>
              <a:gd name="connsiteX18" fmla="*/ 4655127 w 4916476"/>
              <a:gd name="connsiteY18" fmla="*/ 932213 h 4809507"/>
              <a:gd name="connsiteX19" fmla="*/ 2832265 w 4916476"/>
              <a:gd name="connsiteY19" fmla="*/ 2452255 h 4809507"/>
              <a:gd name="connsiteX20" fmla="*/ 2648197 w 4916476"/>
              <a:gd name="connsiteY20" fmla="*/ 2523507 h 4809507"/>
              <a:gd name="connsiteX21" fmla="*/ 1965366 w 4916476"/>
              <a:gd name="connsiteY21" fmla="*/ 3051959 h 4809507"/>
              <a:gd name="connsiteX22" fmla="*/ 1704109 w 4916476"/>
              <a:gd name="connsiteY22" fmla="*/ 3479470 h 4809507"/>
              <a:gd name="connsiteX23" fmla="*/ 718457 w 4916476"/>
              <a:gd name="connsiteY23" fmla="*/ 4233554 h 4809507"/>
              <a:gd name="connsiteX24" fmla="*/ 599704 w 4916476"/>
              <a:gd name="connsiteY24" fmla="*/ 4536374 h 4809507"/>
              <a:gd name="connsiteX25" fmla="*/ 231569 w 4916476"/>
              <a:gd name="connsiteY25" fmla="*/ 4809507 h 4809507"/>
              <a:gd name="connsiteX26" fmla="*/ 0 w 4916476"/>
              <a:gd name="connsiteY26" fmla="*/ 4518561 h 4809507"/>
              <a:gd name="connsiteX0" fmla="*/ 0 w 4916476"/>
              <a:gd name="connsiteY0" fmla="*/ 4518561 h 4809507"/>
              <a:gd name="connsiteX1" fmla="*/ 279070 w 4916476"/>
              <a:gd name="connsiteY1" fmla="*/ 4316681 h 4809507"/>
              <a:gd name="connsiteX2" fmla="*/ 368135 w 4916476"/>
              <a:gd name="connsiteY2" fmla="*/ 4019798 h 4809507"/>
              <a:gd name="connsiteX3" fmla="*/ 1050966 w 4916476"/>
              <a:gd name="connsiteY3" fmla="*/ 3497283 h 4809507"/>
              <a:gd name="connsiteX4" fmla="*/ 1155185 w 4916476"/>
              <a:gd name="connsiteY4" fmla="*/ 3373836 h 4809507"/>
              <a:gd name="connsiteX5" fmla="*/ 1417686 w 4916476"/>
              <a:gd name="connsiteY5" fmla="*/ 3182587 h 4809507"/>
              <a:gd name="connsiteX6" fmla="*/ 1454727 w 4916476"/>
              <a:gd name="connsiteY6" fmla="*/ 3051959 h 4809507"/>
              <a:gd name="connsiteX7" fmla="*/ 1561605 w 4916476"/>
              <a:gd name="connsiteY7" fmla="*/ 2921330 h 4809507"/>
              <a:gd name="connsiteX8" fmla="*/ 4025735 w 4916476"/>
              <a:gd name="connsiteY8" fmla="*/ 985652 h 4809507"/>
              <a:gd name="connsiteX9" fmla="*/ 4263241 w 4916476"/>
              <a:gd name="connsiteY9" fmla="*/ 795647 h 4809507"/>
              <a:gd name="connsiteX10" fmla="*/ 4376057 w 4916476"/>
              <a:gd name="connsiteY10" fmla="*/ 540328 h 4809507"/>
              <a:gd name="connsiteX11" fmla="*/ 4370119 w 4916476"/>
              <a:gd name="connsiteY11" fmla="*/ 201881 h 4809507"/>
              <a:gd name="connsiteX12" fmla="*/ 4572000 w 4916476"/>
              <a:gd name="connsiteY12" fmla="*/ 53439 h 4809507"/>
              <a:gd name="connsiteX13" fmla="*/ 4589813 w 4916476"/>
              <a:gd name="connsiteY13" fmla="*/ 219694 h 4809507"/>
              <a:gd name="connsiteX14" fmla="*/ 4886696 w 4916476"/>
              <a:gd name="connsiteY14" fmla="*/ 0 h 4809507"/>
              <a:gd name="connsiteX15" fmla="*/ 4916384 w 4916476"/>
              <a:gd name="connsiteY15" fmla="*/ 237507 h 4809507"/>
              <a:gd name="connsiteX16" fmla="*/ 4892634 w 4916476"/>
              <a:gd name="connsiteY16" fmla="*/ 409699 h 4809507"/>
              <a:gd name="connsiteX17" fmla="*/ 4696691 w 4916476"/>
              <a:gd name="connsiteY17" fmla="*/ 581891 h 4809507"/>
              <a:gd name="connsiteX18" fmla="*/ 4655127 w 4916476"/>
              <a:gd name="connsiteY18" fmla="*/ 932213 h 4809507"/>
              <a:gd name="connsiteX19" fmla="*/ 2832265 w 4916476"/>
              <a:gd name="connsiteY19" fmla="*/ 2452255 h 4809507"/>
              <a:gd name="connsiteX20" fmla="*/ 2648197 w 4916476"/>
              <a:gd name="connsiteY20" fmla="*/ 2523507 h 4809507"/>
              <a:gd name="connsiteX21" fmla="*/ 1965366 w 4916476"/>
              <a:gd name="connsiteY21" fmla="*/ 3051959 h 4809507"/>
              <a:gd name="connsiteX22" fmla="*/ 1704109 w 4916476"/>
              <a:gd name="connsiteY22" fmla="*/ 3479470 h 4809507"/>
              <a:gd name="connsiteX23" fmla="*/ 718457 w 4916476"/>
              <a:gd name="connsiteY23" fmla="*/ 4233554 h 4809507"/>
              <a:gd name="connsiteX24" fmla="*/ 599704 w 4916476"/>
              <a:gd name="connsiteY24" fmla="*/ 4536374 h 4809507"/>
              <a:gd name="connsiteX25" fmla="*/ 231569 w 4916476"/>
              <a:gd name="connsiteY25" fmla="*/ 4809507 h 4809507"/>
              <a:gd name="connsiteX26" fmla="*/ 0 w 4916476"/>
              <a:gd name="connsiteY26" fmla="*/ 4518561 h 4809507"/>
              <a:gd name="connsiteX0" fmla="*/ 0 w 4916476"/>
              <a:gd name="connsiteY0" fmla="*/ 4518561 h 4809507"/>
              <a:gd name="connsiteX1" fmla="*/ 279070 w 4916476"/>
              <a:gd name="connsiteY1" fmla="*/ 4316681 h 4809507"/>
              <a:gd name="connsiteX2" fmla="*/ 368135 w 4916476"/>
              <a:gd name="connsiteY2" fmla="*/ 4019798 h 4809507"/>
              <a:gd name="connsiteX3" fmla="*/ 1050966 w 4916476"/>
              <a:gd name="connsiteY3" fmla="*/ 3497283 h 4809507"/>
              <a:gd name="connsiteX4" fmla="*/ 1155185 w 4916476"/>
              <a:gd name="connsiteY4" fmla="*/ 3373836 h 4809507"/>
              <a:gd name="connsiteX5" fmla="*/ 1417686 w 4916476"/>
              <a:gd name="connsiteY5" fmla="*/ 3182587 h 4809507"/>
              <a:gd name="connsiteX6" fmla="*/ 1454727 w 4916476"/>
              <a:gd name="connsiteY6" fmla="*/ 3051959 h 4809507"/>
              <a:gd name="connsiteX7" fmla="*/ 1561605 w 4916476"/>
              <a:gd name="connsiteY7" fmla="*/ 2921330 h 4809507"/>
              <a:gd name="connsiteX8" fmla="*/ 4025735 w 4916476"/>
              <a:gd name="connsiteY8" fmla="*/ 985652 h 4809507"/>
              <a:gd name="connsiteX9" fmla="*/ 4263241 w 4916476"/>
              <a:gd name="connsiteY9" fmla="*/ 795647 h 4809507"/>
              <a:gd name="connsiteX10" fmla="*/ 4376057 w 4916476"/>
              <a:gd name="connsiteY10" fmla="*/ 540328 h 4809507"/>
              <a:gd name="connsiteX11" fmla="*/ 4370119 w 4916476"/>
              <a:gd name="connsiteY11" fmla="*/ 201881 h 4809507"/>
              <a:gd name="connsiteX12" fmla="*/ 4572000 w 4916476"/>
              <a:gd name="connsiteY12" fmla="*/ 53439 h 4809507"/>
              <a:gd name="connsiteX13" fmla="*/ 4589813 w 4916476"/>
              <a:gd name="connsiteY13" fmla="*/ 219694 h 4809507"/>
              <a:gd name="connsiteX14" fmla="*/ 4886696 w 4916476"/>
              <a:gd name="connsiteY14" fmla="*/ 0 h 4809507"/>
              <a:gd name="connsiteX15" fmla="*/ 4916384 w 4916476"/>
              <a:gd name="connsiteY15" fmla="*/ 237507 h 4809507"/>
              <a:gd name="connsiteX16" fmla="*/ 4892634 w 4916476"/>
              <a:gd name="connsiteY16" fmla="*/ 409699 h 4809507"/>
              <a:gd name="connsiteX17" fmla="*/ 4696691 w 4916476"/>
              <a:gd name="connsiteY17" fmla="*/ 581891 h 4809507"/>
              <a:gd name="connsiteX18" fmla="*/ 4655127 w 4916476"/>
              <a:gd name="connsiteY18" fmla="*/ 932213 h 4809507"/>
              <a:gd name="connsiteX19" fmla="*/ 2832265 w 4916476"/>
              <a:gd name="connsiteY19" fmla="*/ 2452255 h 4809507"/>
              <a:gd name="connsiteX20" fmla="*/ 2648197 w 4916476"/>
              <a:gd name="connsiteY20" fmla="*/ 2523507 h 4809507"/>
              <a:gd name="connsiteX21" fmla="*/ 1965366 w 4916476"/>
              <a:gd name="connsiteY21" fmla="*/ 3051959 h 4809507"/>
              <a:gd name="connsiteX22" fmla="*/ 1704109 w 4916476"/>
              <a:gd name="connsiteY22" fmla="*/ 3479470 h 4809507"/>
              <a:gd name="connsiteX23" fmla="*/ 718457 w 4916476"/>
              <a:gd name="connsiteY23" fmla="*/ 4233554 h 4809507"/>
              <a:gd name="connsiteX24" fmla="*/ 599704 w 4916476"/>
              <a:gd name="connsiteY24" fmla="*/ 4536374 h 4809507"/>
              <a:gd name="connsiteX25" fmla="*/ 231569 w 4916476"/>
              <a:gd name="connsiteY25" fmla="*/ 4809507 h 4809507"/>
              <a:gd name="connsiteX26" fmla="*/ 0 w 4916476"/>
              <a:gd name="connsiteY26" fmla="*/ 4518561 h 4809507"/>
              <a:gd name="connsiteX0" fmla="*/ 0 w 4916476"/>
              <a:gd name="connsiteY0" fmla="*/ 4518561 h 4809507"/>
              <a:gd name="connsiteX1" fmla="*/ 279070 w 4916476"/>
              <a:gd name="connsiteY1" fmla="*/ 4316681 h 4809507"/>
              <a:gd name="connsiteX2" fmla="*/ 368135 w 4916476"/>
              <a:gd name="connsiteY2" fmla="*/ 4019798 h 4809507"/>
              <a:gd name="connsiteX3" fmla="*/ 1050966 w 4916476"/>
              <a:gd name="connsiteY3" fmla="*/ 3497283 h 4809507"/>
              <a:gd name="connsiteX4" fmla="*/ 1155185 w 4916476"/>
              <a:gd name="connsiteY4" fmla="*/ 3373836 h 4809507"/>
              <a:gd name="connsiteX5" fmla="*/ 1417686 w 4916476"/>
              <a:gd name="connsiteY5" fmla="*/ 3182587 h 4809507"/>
              <a:gd name="connsiteX6" fmla="*/ 1454727 w 4916476"/>
              <a:gd name="connsiteY6" fmla="*/ 3051959 h 4809507"/>
              <a:gd name="connsiteX7" fmla="*/ 1561605 w 4916476"/>
              <a:gd name="connsiteY7" fmla="*/ 2921330 h 4809507"/>
              <a:gd name="connsiteX8" fmla="*/ 4025735 w 4916476"/>
              <a:gd name="connsiteY8" fmla="*/ 985652 h 4809507"/>
              <a:gd name="connsiteX9" fmla="*/ 4263241 w 4916476"/>
              <a:gd name="connsiteY9" fmla="*/ 795647 h 4809507"/>
              <a:gd name="connsiteX10" fmla="*/ 4376057 w 4916476"/>
              <a:gd name="connsiteY10" fmla="*/ 540328 h 4809507"/>
              <a:gd name="connsiteX11" fmla="*/ 4370119 w 4916476"/>
              <a:gd name="connsiteY11" fmla="*/ 201881 h 4809507"/>
              <a:gd name="connsiteX12" fmla="*/ 4572000 w 4916476"/>
              <a:gd name="connsiteY12" fmla="*/ 53439 h 4809507"/>
              <a:gd name="connsiteX13" fmla="*/ 4589813 w 4916476"/>
              <a:gd name="connsiteY13" fmla="*/ 219694 h 4809507"/>
              <a:gd name="connsiteX14" fmla="*/ 4886696 w 4916476"/>
              <a:gd name="connsiteY14" fmla="*/ 0 h 4809507"/>
              <a:gd name="connsiteX15" fmla="*/ 4916384 w 4916476"/>
              <a:gd name="connsiteY15" fmla="*/ 237507 h 4809507"/>
              <a:gd name="connsiteX16" fmla="*/ 4892634 w 4916476"/>
              <a:gd name="connsiteY16" fmla="*/ 409699 h 4809507"/>
              <a:gd name="connsiteX17" fmla="*/ 4696691 w 4916476"/>
              <a:gd name="connsiteY17" fmla="*/ 581891 h 4809507"/>
              <a:gd name="connsiteX18" fmla="*/ 4655127 w 4916476"/>
              <a:gd name="connsiteY18" fmla="*/ 932213 h 4809507"/>
              <a:gd name="connsiteX19" fmla="*/ 2832265 w 4916476"/>
              <a:gd name="connsiteY19" fmla="*/ 2452255 h 4809507"/>
              <a:gd name="connsiteX20" fmla="*/ 2648197 w 4916476"/>
              <a:gd name="connsiteY20" fmla="*/ 2523507 h 4809507"/>
              <a:gd name="connsiteX21" fmla="*/ 1965366 w 4916476"/>
              <a:gd name="connsiteY21" fmla="*/ 3051959 h 4809507"/>
              <a:gd name="connsiteX22" fmla="*/ 1704109 w 4916476"/>
              <a:gd name="connsiteY22" fmla="*/ 3479470 h 4809507"/>
              <a:gd name="connsiteX23" fmla="*/ 718457 w 4916476"/>
              <a:gd name="connsiteY23" fmla="*/ 4233554 h 4809507"/>
              <a:gd name="connsiteX24" fmla="*/ 599704 w 4916476"/>
              <a:gd name="connsiteY24" fmla="*/ 4536374 h 4809507"/>
              <a:gd name="connsiteX25" fmla="*/ 231569 w 4916476"/>
              <a:gd name="connsiteY25" fmla="*/ 4809507 h 4809507"/>
              <a:gd name="connsiteX26" fmla="*/ 0 w 4916476"/>
              <a:gd name="connsiteY26" fmla="*/ 4518561 h 4809507"/>
              <a:gd name="connsiteX0" fmla="*/ 0 w 4916476"/>
              <a:gd name="connsiteY0" fmla="*/ 4518561 h 4809507"/>
              <a:gd name="connsiteX1" fmla="*/ 279070 w 4916476"/>
              <a:gd name="connsiteY1" fmla="*/ 4316681 h 4809507"/>
              <a:gd name="connsiteX2" fmla="*/ 368135 w 4916476"/>
              <a:gd name="connsiteY2" fmla="*/ 4019798 h 4809507"/>
              <a:gd name="connsiteX3" fmla="*/ 1050966 w 4916476"/>
              <a:gd name="connsiteY3" fmla="*/ 3497283 h 4809507"/>
              <a:gd name="connsiteX4" fmla="*/ 1155185 w 4916476"/>
              <a:gd name="connsiteY4" fmla="*/ 3373836 h 4809507"/>
              <a:gd name="connsiteX5" fmla="*/ 1417686 w 4916476"/>
              <a:gd name="connsiteY5" fmla="*/ 3182587 h 4809507"/>
              <a:gd name="connsiteX6" fmla="*/ 1454727 w 4916476"/>
              <a:gd name="connsiteY6" fmla="*/ 3051959 h 4809507"/>
              <a:gd name="connsiteX7" fmla="*/ 1561605 w 4916476"/>
              <a:gd name="connsiteY7" fmla="*/ 2921330 h 4809507"/>
              <a:gd name="connsiteX8" fmla="*/ 4025735 w 4916476"/>
              <a:gd name="connsiteY8" fmla="*/ 985652 h 4809507"/>
              <a:gd name="connsiteX9" fmla="*/ 4260583 w 4916476"/>
              <a:gd name="connsiteY9" fmla="*/ 782357 h 4809507"/>
              <a:gd name="connsiteX10" fmla="*/ 4376057 w 4916476"/>
              <a:gd name="connsiteY10" fmla="*/ 540328 h 4809507"/>
              <a:gd name="connsiteX11" fmla="*/ 4370119 w 4916476"/>
              <a:gd name="connsiteY11" fmla="*/ 201881 h 4809507"/>
              <a:gd name="connsiteX12" fmla="*/ 4572000 w 4916476"/>
              <a:gd name="connsiteY12" fmla="*/ 53439 h 4809507"/>
              <a:gd name="connsiteX13" fmla="*/ 4589813 w 4916476"/>
              <a:gd name="connsiteY13" fmla="*/ 219694 h 4809507"/>
              <a:gd name="connsiteX14" fmla="*/ 4886696 w 4916476"/>
              <a:gd name="connsiteY14" fmla="*/ 0 h 4809507"/>
              <a:gd name="connsiteX15" fmla="*/ 4916384 w 4916476"/>
              <a:gd name="connsiteY15" fmla="*/ 237507 h 4809507"/>
              <a:gd name="connsiteX16" fmla="*/ 4892634 w 4916476"/>
              <a:gd name="connsiteY16" fmla="*/ 409699 h 4809507"/>
              <a:gd name="connsiteX17" fmla="*/ 4696691 w 4916476"/>
              <a:gd name="connsiteY17" fmla="*/ 581891 h 4809507"/>
              <a:gd name="connsiteX18" fmla="*/ 4655127 w 4916476"/>
              <a:gd name="connsiteY18" fmla="*/ 932213 h 4809507"/>
              <a:gd name="connsiteX19" fmla="*/ 2832265 w 4916476"/>
              <a:gd name="connsiteY19" fmla="*/ 2452255 h 4809507"/>
              <a:gd name="connsiteX20" fmla="*/ 2648197 w 4916476"/>
              <a:gd name="connsiteY20" fmla="*/ 2523507 h 4809507"/>
              <a:gd name="connsiteX21" fmla="*/ 1965366 w 4916476"/>
              <a:gd name="connsiteY21" fmla="*/ 3051959 h 4809507"/>
              <a:gd name="connsiteX22" fmla="*/ 1704109 w 4916476"/>
              <a:gd name="connsiteY22" fmla="*/ 3479470 h 4809507"/>
              <a:gd name="connsiteX23" fmla="*/ 718457 w 4916476"/>
              <a:gd name="connsiteY23" fmla="*/ 4233554 h 4809507"/>
              <a:gd name="connsiteX24" fmla="*/ 599704 w 4916476"/>
              <a:gd name="connsiteY24" fmla="*/ 4536374 h 4809507"/>
              <a:gd name="connsiteX25" fmla="*/ 231569 w 4916476"/>
              <a:gd name="connsiteY25" fmla="*/ 4809507 h 4809507"/>
              <a:gd name="connsiteX26" fmla="*/ 0 w 4916476"/>
              <a:gd name="connsiteY26" fmla="*/ 4518561 h 4809507"/>
              <a:gd name="connsiteX0" fmla="*/ 0 w 4916476"/>
              <a:gd name="connsiteY0" fmla="*/ 4518561 h 4809507"/>
              <a:gd name="connsiteX1" fmla="*/ 279070 w 4916476"/>
              <a:gd name="connsiteY1" fmla="*/ 4316681 h 4809507"/>
              <a:gd name="connsiteX2" fmla="*/ 368135 w 4916476"/>
              <a:gd name="connsiteY2" fmla="*/ 4019798 h 4809507"/>
              <a:gd name="connsiteX3" fmla="*/ 1050966 w 4916476"/>
              <a:gd name="connsiteY3" fmla="*/ 3497283 h 4809507"/>
              <a:gd name="connsiteX4" fmla="*/ 1155185 w 4916476"/>
              <a:gd name="connsiteY4" fmla="*/ 3373836 h 4809507"/>
              <a:gd name="connsiteX5" fmla="*/ 1417686 w 4916476"/>
              <a:gd name="connsiteY5" fmla="*/ 3182587 h 4809507"/>
              <a:gd name="connsiteX6" fmla="*/ 1454727 w 4916476"/>
              <a:gd name="connsiteY6" fmla="*/ 3051959 h 4809507"/>
              <a:gd name="connsiteX7" fmla="*/ 1561605 w 4916476"/>
              <a:gd name="connsiteY7" fmla="*/ 2921330 h 4809507"/>
              <a:gd name="connsiteX8" fmla="*/ 4025735 w 4916476"/>
              <a:gd name="connsiteY8" fmla="*/ 985652 h 4809507"/>
              <a:gd name="connsiteX9" fmla="*/ 4260583 w 4916476"/>
              <a:gd name="connsiteY9" fmla="*/ 782357 h 4809507"/>
              <a:gd name="connsiteX10" fmla="*/ 4376057 w 4916476"/>
              <a:gd name="connsiteY10" fmla="*/ 540328 h 4809507"/>
              <a:gd name="connsiteX11" fmla="*/ 4370119 w 4916476"/>
              <a:gd name="connsiteY11" fmla="*/ 201881 h 4809507"/>
              <a:gd name="connsiteX12" fmla="*/ 4572000 w 4916476"/>
              <a:gd name="connsiteY12" fmla="*/ 53439 h 4809507"/>
              <a:gd name="connsiteX13" fmla="*/ 4589813 w 4916476"/>
              <a:gd name="connsiteY13" fmla="*/ 219694 h 4809507"/>
              <a:gd name="connsiteX14" fmla="*/ 4886696 w 4916476"/>
              <a:gd name="connsiteY14" fmla="*/ 0 h 4809507"/>
              <a:gd name="connsiteX15" fmla="*/ 4916384 w 4916476"/>
              <a:gd name="connsiteY15" fmla="*/ 237507 h 4809507"/>
              <a:gd name="connsiteX16" fmla="*/ 4892634 w 4916476"/>
              <a:gd name="connsiteY16" fmla="*/ 409699 h 4809507"/>
              <a:gd name="connsiteX17" fmla="*/ 4696691 w 4916476"/>
              <a:gd name="connsiteY17" fmla="*/ 581891 h 4809507"/>
              <a:gd name="connsiteX18" fmla="*/ 4655127 w 4916476"/>
              <a:gd name="connsiteY18" fmla="*/ 932213 h 4809507"/>
              <a:gd name="connsiteX19" fmla="*/ 2832265 w 4916476"/>
              <a:gd name="connsiteY19" fmla="*/ 2452255 h 4809507"/>
              <a:gd name="connsiteX20" fmla="*/ 2648197 w 4916476"/>
              <a:gd name="connsiteY20" fmla="*/ 2523507 h 4809507"/>
              <a:gd name="connsiteX21" fmla="*/ 1965366 w 4916476"/>
              <a:gd name="connsiteY21" fmla="*/ 3051959 h 4809507"/>
              <a:gd name="connsiteX22" fmla="*/ 1704109 w 4916476"/>
              <a:gd name="connsiteY22" fmla="*/ 3479470 h 4809507"/>
              <a:gd name="connsiteX23" fmla="*/ 718457 w 4916476"/>
              <a:gd name="connsiteY23" fmla="*/ 4233554 h 4809507"/>
              <a:gd name="connsiteX24" fmla="*/ 599704 w 4916476"/>
              <a:gd name="connsiteY24" fmla="*/ 4536374 h 4809507"/>
              <a:gd name="connsiteX25" fmla="*/ 231569 w 4916476"/>
              <a:gd name="connsiteY25" fmla="*/ 4809507 h 4809507"/>
              <a:gd name="connsiteX26" fmla="*/ 0 w 4916476"/>
              <a:gd name="connsiteY26" fmla="*/ 4518561 h 4809507"/>
              <a:gd name="connsiteX0" fmla="*/ 0 w 4916476"/>
              <a:gd name="connsiteY0" fmla="*/ 4518561 h 4809507"/>
              <a:gd name="connsiteX1" fmla="*/ 279070 w 4916476"/>
              <a:gd name="connsiteY1" fmla="*/ 4316681 h 4809507"/>
              <a:gd name="connsiteX2" fmla="*/ 368135 w 4916476"/>
              <a:gd name="connsiteY2" fmla="*/ 4019798 h 4809507"/>
              <a:gd name="connsiteX3" fmla="*/ 1050966 w 4916476"/>
              <a:gd name="connsiteY3" fmla="*/ 3497283 h 4809507"/>
              <a:gd name="connsiteX4" fmla="*/ 1155185 w 4916476"/>
              <a:gd name="connsiteY4" fmla="*/ 3373836 h 4809507"/>
              <a:gd name="connsiteX5" fmla="*/ 1417686 w 4916476"/>
              <a:gd name="connsiteY5" fmla="*/ 3182587 h 4809507"/>
              <a:gd name="connsiteX6" fmla="*/ 1454727 w 4916476"/>
              <a:gd name="connsiteY6" fmla="*/ 3051959 h 4809507"/>
              <a:gd name="connsiteX7" fmla="*/ 1561605 w 4916476"/>
              <a:gd name="connsiteY7" fmla="*/ 2921330 h 4809507"/>
              <a:gd name="connsiteX8" fmla="*/ 4025735 w 4916476"/>
              <a:gd name="connsiteY8" fmla="*/ 985652 h 4809507"/>
              <a:gd name="connsiteX9" fmla="*/ 4260583 w 4916476"/>
              <a:gd name="connsiteY9" fmla="*/ 782357 h 4809507"/>
              <a:gd name="connsiteX10" fmla="*/ 4376057 w 4916476"/>
              <a:gd name="connsiteY10" fmla="*/ 540328 h 4809507"/>
              <a:gd name="connsiteX11" fmla="*/ 4370119 w 4916476"/>
              <a:gd name="connsiteY11" fmla="*/ 201881 h 4809507"/>
              <a:gd name="connsiteX12" fmla="*/ 4572000 w 4916476"/>
              <a:gd name="connsiteY12" fmla="*/ 53439 h 4809507"/>
              <a:gd name="connsiteX13" fmla="*/ 4589813 w 4916476"/>
              <a:gd name="connsiteY13" fmla="*/ 219694 h 4809507"/>
              <a:gd name="connsiteX14" fmla="*/ 4886696 w 4916476"/>
              <a:gd name="connsiteY14" fmla="*/ 0 h 4809507"/>
              <a:gd name="connsiteX15" fmla="*/ 4916384 w 4916476"/>
              <a:gd name="connsiteY15" fmla="*/ 237507 h 4809507"/>
              <a:gd name="connsiteX16" fmla="*/ 4892634 w 4916476"/>
              <a:gd name="connsiteY16" fmla="*/ 409699 h 4809507"/>
              <a:gd name="connsiteX17" fmla="*/ 4696691 w 4916476"/>
              <a:gd name="connsiteY17" fmla="*/ 581891 h 4809507"/>
              <a:gd name="connsiteX18" fmla="*/ 4655127 w 4916476"/>
              <a:gd name="connsiteY18" fmla="*/ 932213 h 4809507"/>
              <a:gd name="connsiteX19" fmla="*/ 2832265 w 4916476"/>
              <a:gd name="connsiteY19" fmla="*/ 2452255 h 4809507"/>
              <a:gd name="connsiteX20" fmla="*/ 2648197 w 4916476"/>
              <a:gd name="connsiteY20" fmla="*/ 2523507 h 4809507"/>
              <a:gd name="connsiteX21" fmla="*/ 1965366 w 4916476"/>
              <a:gd name="connsiteY21" fmla="*/ 3051959 h 4809507"/>
              <a:gd name="connsiteX22" fmla="*/ 1704109 w 4916476"/>
              <a:gd name="connsiteY22" fmla="*/ 3479470 h 4809507"/>
              <a:gd name="connsiteX23" fmla="*/ 718457 w 4916476"/>
              <a:gd name="connsiteY23" fmla="*/ 4233554 h 4809507"/>
              <a:gd name="connsiteX24" fmla="*/ 599704 w 4916476"/>
              <a:gd name="connsiteY24" fmla="*/ 4536374 h 4809507"/>
              <a:gd name="connsiteX25" fmla="*/ 231569 w 4916476"/>
              <a:gd name="connsiteY25" fmla="*/ 4809507 h 4809507"/>
              <a:gd name="connsiteX26" fmla="*/ 0 w 4916476"/>
              <a:gd name="connsiteY26" fmla="*/ 4518561 h 4809507"/>
              <a:gd name="connsiteX0" fmla="*/ 0 w 4916476"/>
              <a:gd name="connsiteY0" fmla="*/ 4518561 h 4809507"/>
              <a:gd name="connsiteX1" fmla="*/ 279070 w 4916476"/>
              <a:gd name="connsiteY1" fmla="*/ 4316681 h 4809507"/>
              <a:gd name="connsiteX2" fmla="*/ 368135 w 4916476"/>
              <a:gd name="connsiteY2" fmla="*/ 4019798 h 4809507"/>
              <a:gd name="connsiteX3" fmla="*/ 1050966 w 4916476"/>
              <a:gd name="connsiteY3" fmla="*/ 3497283 h 4809507"/>
              <a:gd name="connsiteX4" fmla="*/ 1155185 w 4916476"/>
              <a:gd name="connsiteY4" fmla="*/ 3373836 h 4809507"/>
              <a:gd name="connsiteX5" fmla="*/ 1417686 w 4916476"/>
              <a:gd name="connsiteY5" fmla="*/ 3182587 h 4809507"/>
              <a:gd name="connsiteX6" fmla="*/ 1454727 w 4916476"/>
              <a:gd name="connsiteY6" fmla="*/ 3051959 h 4809507"/>
              <a:gd name="connsiteX7" fmla="*/ 1561605 w 4916476"/>
              <a:gd name="connsiteY7" fmla="*/ 2921330 h 4809507"/>
              <a:gd name="connsiteX8" fmla="*/ 4025735 w 4916476"/>
              <a:gd name="connsiteY8" fmla="*/ 985652 h 4809507"/>
              <a:gd name="connsiteX9" fmla="*/ 4260583 w 4916476"/>
              <a:gd name="connsiteY9" fmla="*/ 782357 h 4809507"/>
              <a:gd name="connsiteX10" fmla="*/ 4362767 w 4916476"/>
              <a:gd name="connsiteY10" fmla="*/ 569567 h 4809507"/>
              <a:gd name="connsiteX11" fmla="*/ 4370119 w 4916476"/>
              <a:gd name="connsiteY11" fmla="*/ 201881 h 4809507"/>
              <a:gd name="connsiteX12" fmla="*/ 4572000 w 4916476"/>
              <a:gd name="connsiteY12" fmla="*/ 53439 h 4809507"/>
              <a:gd name="connsiteX13" fmla="*/ 4589813 w 4916476"/>
              <a:gd name="connsiteY13" fmla="*/ 219694 h 4809507"/>
              <a:gd name="connsiteX14" fmla="*/ 4886696 w 4916476"/>
              <a:gd name="connsiteY14" fmla="*/ 0 h 4809507"/>
              <a:gd name="connsiteX15" fmla="*/ 4916384 w 4916476"/>
              <a:gd name="connsiteY15" fmla="*/ 237507 h 4809507"/>
              <a:gd name="connsiteX16" fmla="*/ 4892634 w 4916476"/>
              <a:gd name="connsiteY16" fmla="*/ 409699 h 4809507"/>
              <a:gd name="connsiteX17" fmla="*/ 4696691 w 4916476"/>
              <a:gd name="connsiteY17" fmla="*/ 581891 h 4809507"/>
              <a:gd name="connsiteX18" fmla="*/ 4655127 w 4916476"/>
              <a:gd name="connsiteY18" fmla="*/ 932213 h 4809507"/>
              <a:gd name="connsiteX19" fmla="*/ 2832265 w 4916476"/>
              <a:gd name="connsiteY19" fmla="*/ 2452255 h 4809507"/>
              <a:gd name="connsiteX20" fmla="*/ 2648197 w 4916476"/>
              <a:gd name="connsiteY20" fmla="*/ 2523507 h 4809507"/>
              <a:gd name="connsiteX21" fmla="*/ 1965366 w 4916476"/>
              <a:gd name="connsiteY21" fmla="*/ 3051959 h 4809507"/>
              <a:gd name="connsiteX22" fmla="*/ 1704109 w 4916476"/>
              <a:gd name="connsiteY22" fmla="*/ 3479470 h 4809507"/>
              <a:gd name="connsiteX23" fmla="*/ 718457 w 4916476"/>
              <a:gd name="connsiteY23" fmla="*/ 4233554 h 4809507"/>
              <a:gd name="connsiteX24" fmla="*/ 599704 w 4916476"/>
              <a:gd name="connsiteY24" fmla="*/ 4536374 h 4809507"/>
              <a:gd name="connsiteX25" fmla="*/ 231569 w 4916476"/>
              <a:gd name="connsiteY25" fmla="*/ 4809507 h 4809507"/>
              <a:gd name="connsiteX26" fmla="*/ 0 w 4916476"/>
              <a:gd name="connsiteY26" fmla="*/ 4518561 h 4809507"/>
              <a:gd name="connsiteX0" fmla="*/ 0 w 4916476"/>
              <a:gd name="connsiteY0" fmla="*/ 4518561 h 4809507"/>
              <a:gd name="connsiteX1" fmla="*/ 279070 w 4916476"/>
              <a:gd name="connsiteY1" fmla="*/ 4316681 h 4809507"/>
              <a:gd name="connsiteX2" fmla="*/ 368135 w 4916476"/>
              <a:gd name="connsiteY2" fmla="*/ 4019798 h 4809507"/>
              <a:gd name="connsiteX3" fmla="*/ 1050966 w 4916476"/>
              <a:gd name="connsiteY3" fmla="*/ 3497283 h 4809507"/>
              <a:gd name="connsiteX4" fmla="*/ 1155185 w 4916476"/>
              <a:gd name="connsiteY4" fmla="*/ 3373836 h 4809507"/>
              <a:gd name="connsiteX5" fmla="*/ 1417686 w 4916476"/>
              <a:gd name="connsiteY5" fmla="*/ 3182587 h 4809507"/>
              <a:gd name="connsiteX6" fmla="*/ 1454727 w 4916476"/>
              <a:gd name="connsiteY6" fmla="*/ 3051959 h 4809507"/>
              <a:gd name="connsiteX7" fmla="*/ 1561605 w 4916476"/>
              <a:gd name="connsiteY7" fmla="*/ 2921330 h 4809507"/>
              <a:gd name="connsiteX8" fmla="*/ 4025735 w 4916476"/>
              <a:gd name="connsiteY8" fmla="*/ 985652 h 4809507"/>
              <a:gd name="connsiteX9" fmla="*/ 4260583 w 4916476"/>
              <a:gd name="connsiteY9" fmla="*/ 782357 h 4809507"/>
              <a:gd name="connsiteX10" fmla="*/ 4362767 w 4916476"/>
              <a:gd name="connsiteY10" fmla="*/ 569567 h 4809507"/>
              <a:gd name="connsiteX11" fmla="*/ 4370119 w 4916476"/>
              <a:gd name="connsiteY11" fmla="*/ 201881 h 4809507"/>
              <a:gd name="connsiteX12" fmla="*/ 4572000 w 4916476"/>
              <a:gd name="connsiteY12" fmla="*/ 53439 h 4809507"/>
              <a:gd name="connsiteX13" fmla="*/ 4589813 w 4916476"/>
              <a:gd name="connsiteY13" fmla="*/ 219694 h 4809507"/>
              <a:gd name="connsiteX14" fmla="*/ 4886696 w 4916476"/>
              <a:gd name="connsiteY14" fmla="*/ 0 h 4809507"/>
              <a:gd name="connsiteX15" fmla="*/ 4916384 w 4916476"/>
              <a:gd name="connsiteY15" fmla="*/ 237507 h 4809507"/>
              <a:gd name="connsiteX16" fmla="*/ 4892634 w 4916476"/>
              <a:gd name="connsiteY16" fmla="*/ 409699 h 4809507"/>
              <a:gd name="connsiteX17" fmla="*/ 4696691 w 4916476"/>
              <a:gd name="connsiteY17" fmla="*/ 581891 h 4809507"/>
              <a:gd name="connsiteX18" fmla="*/ 4655127 w 4916476"/>
              <a:gd name="connsiteY18" fmla="*/ 932213 h 4809507"/>
              <a:gd name="connsiteX19" fmla="*/ 2832265 w 4916476"/>
              <a:gd name="connsiteY19" fmla="*/ 2452255 h 4809507"/>
              <a:gd name="connsiteX20" fmla="*/ 2648197 w 4916476"/>
              <a:gd name="connsiteY20" fmla="*/ 2523507 h 4809507"/>
              <a:gd name="connsiteX21" fmla="*/ 1965366 w 4916476"/>
              <a:gd name="connsiteY21" fmla="*/ 3051959 h 4809507"/>
              <a:gd name="connsiteX22" fmla="*/ 1704109 w 4916476"/>
              <a:gd name="connsiteY22" fmla="*/ 3479470 h 4809507"/>
              <a:gd name="connsiteX23" fmla="*/ 718457 w 4916476"/>
              <a:gd name="connsiteY23" fmla="*/ 4233554 h 4809507"/>
              <a:gd name="connsiteX24" fmla="*/ 599704 w 4916476"/>
              <a:gd name="connsiteY24" fmla="*/ 4536374 h 4809507"/>
              <a:gd name="connsiteX25" fmla="*/ 231569 w 4916476"/>
              <a:gd name="connsiteY25" fmla="*/ 4809507 h 4809507"/>
              <a:gd name="connsiteX26" fmla="*/ 0 w 4916476"/>
              <a:gd name="connsiteY26" fmla="*/ 4518561 h 4809507"/>
              <a:gd name="connsiteX0" fmla="*/ 0 w 4949704"/>
              <a:gd name="connsiteY0" fmla="*/ 4563750 h 4854696"/>
              <a:gd name="connsiteX1" fmla="*/ 279070 w 4949704"/>
              <a:gd name="connsiteY1" fmla="*/ 4361870 h 4854696"/>
              <a:gd name="connsiteX2" fmla="*/ 368135 w 4949704"/>
              <a:gd name="connsiteY2" fmla="*/ 4064987 h 4854696"/>
              <a:gd name="connsiteX3" fmla="*/ 1050966 w 4949704"/>
              <a:gd name="connsiteY3" fmla="*/ 3542472 h 4854696"/>
              <a:gd name="connsiteX4" fmla="*/ 1155185 w 4949704"/>
              <a:gd name="connsiteY4" fmla="*/ 3419025 h 4854696"/>
              <a:gd name="connsiteX5" fmla="*/ 1417686 w 4949704"/>
              <a:gd name="connsiteY5" fmla="*/ 3227776 h 4854696"/>
              <a:gd name="connsiteX6" fmla="*/ 1454727 w 4949704"/>
              <a:gd name="connsiteY6" fmla="*/ 3097148 h 4854696"/>
              <a:gd name="connsiteX7" fmla="*/ 1561605 w 4949704"/>
              <a:gd name="connsiteY7" fmla="*/ 2966519 h 4854696"/>
              <a:gd name="connsiteX8" fmla="*/ 4025735 w 4949704"/>
              <a:gd name="connsiteY8" fmla="*/ 1030841 h 4854696"/>
              <a:gd name="connsiteX9" fmla="*/ 4260583 w 4949704"/>
              <a:gd name="connsiteY9" fmla="*/ 827546 h 4854696"/>
              <a:gd name="connsiteX10" fmla="*/ 4362767 w 4949704"/>
              <a:gd name="connsiteY10" fmla="*/ 614756 h 4854696"/>
              <a:gd name="connsiteX11" fmla="*/ 4370119 w 4949704"/>
              <a:gd name="connsiteY11" fmla="*/ 247070 h 4854696"/>
              <a:gd name="connsiteX12" fmla="*/ 4572000 w 4949704"/>
              <a:gd name="connsiteY12" fmla="*/ 98628 h 4854696"/>
              <a:gd name="connsiteX13" fmla="*/ 4589813 w 4949704"/>
              <a:gd name="connsiteY13" fmla="*/ 264883 h 4854696"/>
              <a:gd name="connsiteX14" fmla="*/ 4947834 w 4949704"/>
              <a:gd name="connsiteY14" fmla="*/ 0 h 4854696"/>
              <a:gd name="connsiteX15" fmla="*/ 4916384 w 4949704"/>
              <a:gd name="connsiteY15" fmla="*/ 282696 h 4854696"/>
              <a:gd name="connsiteX16" fmla="*/ 4892634 w 4949704"/>
              <a:gd name="connsiteY16" fmla="*/ 454888 h 4854696"/>
              <a:gd name="connsiteX17" fmla="*/ 4696691 w 4949704"/>
              <a:gd name="connsiteY17" fmla="*/ 627080 h 4854696"/>
              <a:gd name="connsiteX18" fmla="*/ 4655127 w 4949704"/>
              <a:gd name="connsiteY18" fmla="*/ 977402 h 4854696"/>
              <a:gd name="connsiteX19" fmla="*/ 2832265 w 4949704"/>
              <a:gd name="connsiteY19" fmla="*/ 2497444 h 4854696"/>
              <a:gd name="connsiteX20" fmla="*/ 2648197 w 4949704"/>
              <a:gd name="connsiteY20" fmla="*/ 2568696 h 4854696"/>
              <a:gd name="connsiteX21" fmla="*/ 1965366 w 4949704"/>
              <a:gd name="connsiteY21" fmla="*/ 3097148 h 4854696"/>
              <a:gd name="connsiteX22" fmla="*/ 1704109 w 4949704"/>
              <a:gd name="connsiteY22" fmla="*/ 3524659 h 4854696"/>
              <a:gd name="connsiteX23" fmla="*/ 718457 w 4949704"/>
              <a:gd name="connsiteY23" fmla="*/ 4278743 h 4854696"/>
              <a:gd name="connsiteX24" fmla="*/ 599704 w 4949704"/>
              <a:gd name="connsiteY24" fmla="*/ 4581563 h 4854696"/>
              <a:gd name="connsiteX25" fmla="*/ 231569 w 4949704"/>
              <a:gd name="connsiteY25" fmla="*/ 4854696 h 4854696"/>
              <a:gd name="connsiteX26" fmla="*/ 0 w 4949704"/>
              <a:gd name="connsiteY26" fmla="*/ 4563750 h 4854696"/>
              <a:gd name="connsiteX0" fmla="*/ 0 w 4949704"/>
              <a:gd name="connsiteY0" fmla="*/ 4563750 h 4854696"/>
              <a:gd name="connsiteX1" fmla="*/ 279070 w 4949704"/>
              <a:gd name="connsiteY1" fmla="*/ 4361870 h 4854696"/>
              <a:gd name="connsiteX2" fmla="*/ 368135 w 4949704"/>
              <a:gd name="connsiteY2" fmla="*/ 4064987 h 4854696"/>
              <a:gd name="connsiteX3" fmla="*/ 1050966 w 4949704"/>
              <a:gd name="connsiteY3" fmla="*/ 3542472 h 4854696"/>
              <a:gd name="connsiteX4" fmla="*/ 1155185 w 4949704"/>
              <a:gd name="connsiteY4" fmla="*/ 3419025 h 4854696"/>
              <a:gd name="connsiteX5" fmla="*/ 1417686 w 4949704"/>
              <a:gd name="connsiteY5" fmla="*/ 3227776 h 4854696"/>
              <a:gd name="connsiteX6" fmla="*/ 1454727 w 4949704"/>
              <a:gd name="connsiteY6" fmla="*/ 3097148 h 4854696"/>
              <a:gd name="connsiteX7" fmla="*/ 1561605 w 4949704"/>
              <a:gd name="connsiteY7" fmla="*/ 2966519 h 4854696"/>
              <a:gd name="connsiteX8" fmla="*/ 4025735 w 4949704"/>
              <a:gd name="connsiteY8" fmla="*/ 1030841 h 4854696"/>
              <a:gd name="connsiteX9" fmla="*/ 4260583 w 4949704"/>
              <a:gd name="connsiteY9" fmla="*/ 827546 h 4854696"/>
              <a:gd name="connsiteX10" fmla="*/ 4362767 w 4949704"/>
              <a:gd name="connsiteY10" fmla="*/ 614756 h 4854696"/>
              <a:gd name="connsiteX11" fmla="*/ 4370119 w 4949704"/>
              <a:gd name="connsiteY11" fmla="*/ 247070 h 4854696"/>
              <a:gd name="connsiteX12" fmla="*/ 4572000 w 4949704"/>
              <a:gd name="connsiteY12" fmla="*/ 98628 h 4854696"/>
              <a:gd name="connsiteX13" fmla="*/ 4589813 w 4949704"/>
              <a:gd name="connsiteY13" fmla="*/ 264883 h 4854696"/>
              <a:gd name="connsiteX14" fmla="*/ 4947834 w 4949704"/>
              <a:gd name="connsiteY14" fmla="*/ 0 h 4854696"/>
              <a:gd name="connsiteX15" fmla="*/ 4916384 w 4949704"/>
              <a:gd name="connsiteY15" fmla="*/ 282696 h 4854696"/>
              <a:gd name="connsiteX16" fmla="*/ 4892634 w 4949704"/>
              <a:gd name="connsiteY16" fmla="*/ 454888 h 4854696"/>
              <a:gd name="connsiteX17" fmla="*/ 4696691 w 4949704"/>
              <a:gd name="connsiteY17" fmla="*/ 627080 h 4854696"/>
              <a:gd name="connsiteX18" fmla="*/ 4655127 w 4949704"/>
              <a:gd name="connsiteY18" fmla="*/ 977402 h 4854696"/>
              <a:gd name="connsiteX19" fmla="*/ 2832265 w 4949704"/>
              <a:gd name="connsiteY19" fmla="*/ 2497444 h 4854696"/>
              <a:gd name="connsiteX20" fmla="*/ 2648197 w 4949704"/>
              <a:gd name="connsiteY20" fmla="*/ 2568696 h 4854696"/>
              <a:gd name="connsiteX21" fmla="*/ 1965366 w 4949704"/>
              <a:gd name="connsiteY21" fmla="*/ 3097148 h 4854696"/>
              <a:gd name="connsiteX22" fmla="*/ 1704109 w 4949704"/>
              <a:gd name="connsiteY22" fmla="*/ 3524659 h 4854696"/>
              <a:gd name="connsiteX23" fmla="*/ 718457 w 4949704"/>
              <a:gd name="connsiteY23" fmla="*/ 4278743 h 4854696"/>
              <a:gd name="connsiteX24" fmla="*/ 599704 w 4949704"/>
              <a:gd name="connsiteY24" fmla="*/ 4581563 h 4854696"/>
              <a:gd name="connsiteX25" fmla="*/ 231569 w 4949704"/>
              <a:gd name="connsiteY25" fmla="*/ 4854696 h 4854696"/>
              <a:gd name="connsiteX26" fmla="*/ 0 w 4949704"/>
              <a:gd name="connsiteY26" fmla="*/ 4563750 h 4854696"/>
              <a:gd name="connsiteX0" fmla="*/ 0 w 4966419"/>
              <a:gd name="connsiteY0" fmla="*/ 4563750 h 4854696"/>
              <a:gd name="connsiteX1" fmla="*/ 279070 w 4966419"/>
              <a:gd name="connsiteY1" fmla="*/ 4361870 h 4854696"/>
              <a:gd name="connsiteX2" fmla="*/ 368135 w 4966419"/>
              <a:gd name="connsiteY2" fmla="*/ 4064987 h 4854696"/>
              <a:gd name="connsiteX3" fmla="*/ 1050966 w 4966419"/>
              <a:gd name="connsiteY3" fmla="*/ 3542472 h 4854696"/>
              <a:gd name="connsiteX4" fmla="*/ 1155185 w 4966419"/>
              <a:gd name="connsiteY4" fmla="*/ 3419025 h 4854696"/>
              <a:gd name="connsiteX5" fmla="*/ 1417686 w 4966419"/>
              <a:gd name="connsiteY5" fmla="*/ 3227776 h 4854696"/>
              <a:gd name="connsiteX6" fmla="*/ 1454727 w 4966419"/>
              <a:gd name="connsiteY6" fmla="*/ 3097148 h 4854696"/>
              <a:gd name="connsiteX7" fmla="*/ 1561605 w 4966419"/>
              <a:gd name="connsiteY7" fmla="*/ 2966519 h 4854696"/>
              <a:gd name="connsiteX8" fmla="*/ 4025735 w 4966419"/>
              <a:gd name="connsiteY8" fmla="*/ 1030841 h 4854696"/>
              <a:gd name="connsiteX9" fmla="*/ 4260583 w 4966419"/>
              <a:gd name="connsiteY9" fmla="*/ 827546 h 4854696"/>
              <a:gd name="connsiteX10" fmla="*/ 4362767 w 4966419"/>
              <a:gd name="connsiteY10" fmla="*/ 614756 h 4854696"/>
              <a:gd name="connsiteX11" fmla="*/ 4370119 w 4966419"/>
              <a:gd name="connsiteY11" fmla="*/ 247070 h 4854696"/>
              <a:gd name="connsiteX12" fmla="*/ 4572000 w 4966419"/>
              <a:gd name="connsiteY12" fmla="*/ 98628 h 4854696"/>
              <a:gd name="connsiteX13" fmla="*/ 4589813 w 4966419"/>
              <a:gd name="connsiteY13" fmla="*/ 264883 h 4854696"/>
              <a:gd name="connsiteX14" fmla="*/ 4947834 w 4966419"/>
              <a:gd name="connsiteY14" fmla="*/ 0 h 4854696"/>
              <a:gd name="connsiteX15" fmla="*/ 4892634 w 4966419"/>
              <a:gd name="connsiteY15" fmla="*/ 454888 h 4854696"/>
              <a:gd name="connsiteX16" fmla="*/ 4696691 w 4966419"/>
              <a:gd name="connsiteY16" fmla="*/ 627080 h 4854696"/>
              <a:gd name="connsiteX17" fmla="*/ 4655127 w 4966419"/>
              <a:gd name="connsiteY17" fmla="*/ 977402 h 4854696"/>
              <a:gd name="connsiteX18" fmla="*/ 2832265 w 4966419"/>
              <a:gd name="connsiteY18" fmla="*/ 2497444 h 4854696"/>
              <a:gd name="connsiteX19" fmla="*/ 2648197 w 4966419"/>
              <a:gd name="connsiteY19" fmla="*/ 2568696 h 4854696"/>
              <a:gd name="connsiteX20" fmla="*/ 1965366 w 4966419"/>
              <a:gd name="connsiteY20" fmla="*/ 3097148 h 4854696"/>
              <a:gd name="connsiteX21" fmla="*/ 1704109 w 4966419"/>
              <a:gd name="connsiteY21" fmla="*/ 3524659 h 4854696"/>
              <a:gd name="connsiteX22" fmla="*/ 718457 w 4966419"/>
              <a:gd name="connsiteY22" fmla="*/ 4278743 h 4854696"/>
              <a:gd name="connsiteX23" fmla="*/ 599704 w 4966419"/>
              <a:gd name="connsiteY23" fmla="*/ 4581563 h 4854696"/>
              <a:gd name="connsiteX24" fmla="*/ 231569 w 4966419"/>
              <a:gd name="connsiteY24" fmla="*/ 4854696 h 4854696"/>
              <a:gd name="connsiteX25" fmla="*/ 0 w 4966419"/>
              <a:gd name="connsiteY25" fmla="*/ 4563750 h 4854696"/>
              <a:gd name="connsiteX0" fmla="*/ 0 w 4977621"/>
              <a:gd name="connsiteY0" fmla="*/ 4563750 h 4854696"/>
              <a:gd name="connsiteX1" fmla="*/ 279070 w 4977621"/>
              <a:gd name="connsiteY1" fmla="*/ 4361870 h 4854696"/>
              <a:gd name="connsiteX2" fmla="*/ 368135 w 4977621"/>
              <a:gd name="connsiteY2" fmla="*/ 4064987 h 4854696"/>
              <a:gd name="connsiteX3" fmla="*/ 1050966 w 4977621"/>
              <a:gd name="connsiteY3" fmla="*/ 3542472 h 4854696"/>
              <a:gd name="connsiteX4" fmla="*/ 1155185 w 4977621"/>
              <a:gd name="connsiteY4" fmla="*/ 3419025 h 4854696"/>
              <a:gd name="connsiteX5" fmla="*/ 1417686 w 4977621"/>
              <a:gd name="connsiteY5" fmla="*/ 3227776 h 4854696"/>
              <a:gd name="connsiteX6" fmla="*/ 1454727 w 4977621"/>
              <a:gd name="connsiteY6" fmla="*/ 3097148 h 4854696"/>
              <a:gd name="connsiteX7" fmla="*/ 1561605 w 4977621"/>
              <a:gd name="connsiteY7" fmla="*/ 2966519 h 4854696"/>
              <a:gd name="connsiteX8" fmla="*/ 4025735 w 4977621"/>
              <a:gd name="connsiteY8" fmla="*/ 1030841 h 4854696"/>
              <a:gd name="connsiteX9" fmla="*/ 4260583 w 4977621"/>
              <a:gd name="connsiteY9" fmla="*/ 827546 h 4854696"/>
              <a:gd name="connsiteX10" fmla="*/ 4362767 w 4977621"/>
              <a:gd name="connsiteY10" fmla="*/ 614756 h 4854696"/>
              <a:gd name="connsiteX11" fmla="*/ 4370119 w 4977621"/>
              <a:gd name="connsiteY11" fmla="*/ 247070 h 4854696"/>
              <a:gd name="connsiteX12" fmla="*/ 4572000 w 4977621"/>
              <a:gd name="connsiteY12" fmla="*/ 98628 h 4854696"/>
              <a:gd name="connsiteX13" fmla="*/ 4589813 w 4977621"/>
              <a:gd name="connsiteY13" fmla="*/ 264883 h 4854696"/>
              <a:gd name="connsiteX14" fmla="*/ 4947834 w 4977621"/>
              <a:gd name="connsiteY14" fmla="*/ 0 h 4854696"/>
              <a:gd name="connsiteX15" fmla="*/ 4892634 w 4977621"/>
              <a:gd name="connsiteY15" fmla="*/ 454888 h 4854696"/>
              <a:gd name="connsiteX16" fmla="*/ 4696691 w 4977621"/>
              <a:gd name="connsiteY16" fmla="*/ 627080 h 4854696"/>
              <a:gd name="connsiteX17" fmla="*/ 4655127 w 4977621"/>
              <a:gd name="connsiteY17" fmla="*/ 977402 h 4854696"/>
              <a:gd name="connsiteX18" fmla="*/ 2832265 w 4977621"/>
              <a:gd name="connsiteY18" fmla="*/ 2497444 h 4854696"/>
              <a:gd name="connsiteX19" fmla="*/ 2648197 w 4977621"/>
              <a:gd name="connsiteY19" fmla="*/ 2568696 h 4854696"/>
              <a:gd name="connsiteX20" fmla="*/ 1965366 w 4977621"/>
              <a:gd name="connsiteY20" fmla="*/ 3097148 h 4854696"/>
              <a:gd name="connsiteX21" fmla="*/ 1704109 w 4977621"/>
              <a:gd name="connsiteY21" fmla="*/ 3524659 h 4854696"/>
              <a:gd name="connsiteX22" fmla="*/ 718457 w 4977621"/>
              <a:gd name="connsiteY22" fmla="*/ 4278743 h 4854696"/>
              <a:gd name="connsiteX23" fmla="*/ 599704 w 4977621"/>
              <a:gd name="connsiteY23" fmla="*/ 4581563 h 4854696"/>
              <a:gd name="connsiteX24" fmla="*/ 231569 w 4977621"/>
              <a:gd name="connsiteY24" fmla="*/ 4854696 h 4854696"/>
              <a:gd name="connsiteX25" fmla="*/ 0 w 4977621"/>
              <a:gd name="connsiteY25" fmla="*/ 4563750 h 4854696"/>
              <a:gd name="connsiteX0" fmla="*/ 0 w 4982253"/>
              <a:gd name="connsiteY0" fmla="*/ 4563750 h 4854696"/>
              <a:gd name="connsiteX1" fmla="*/ 279070 w 4982253"/>
              <a:gd name="connsiteY1" fmla="*/ 4361870 h 4854696"/>
              <a:gd name="connsiteX2" fmla="*/ 368135 w 4982253"/>
              <a:gd name="connsiteY2" fmla="*/ 4064987 h 4854696"/>
              <a:gd name="connsiteX3" fmla="*/ 1050966 w 4982253"/>
              <a:gd name="connsiteY3" fmla="*/ 3542472 h 4854696"/>
              <a:gd name="connsiteX4" fmla="*/ 1155185 w 4982253"/>
              <a:gd name="connsiteY4" fmla="*/ 3419025 h 4854696"/>
              <a:gd name="connsiteX5" fmla="*/ 1417686 w 4982253"/>
              <a:gd name="connsiteY5" fmla="*/ 3227776 h 4854696"/>
              <a:gd name="connsiteX6" fmla="*/ 1454727 w 4982253"/>
              <a:gd name="connsiteY6" fmla="*/ 3097148 h 4854696"/>
              <a:gd name="connsiteX7" fmla="*/ 1561605 w 4982253"/>
              <a:gd name="connsiteY7" fmla="*/ 2966519 h 4854696"/>
              <a:gd name="connsiteX8" fmla="*/ 4025735 w 4982253"/>
              <a:gd name="connsiteY8" fmla="*/ 1030841 h 4854696"/>
              <a:gd name="connsiteX9" fmla="*/ 4260583 w 4982253"/>
              <a:gd name="connsiteY9" fmla="*/ 827546 h 4854696"/>
              <a:gd name="connsiteX10" fmla="*/ 4362767 w 4982253"/>
              <a:gd name="connsiteY10" fmla="*/ 614756 h 4854696"/>
              <a:gd name="connsiteX11" fmla="*/ 4370119 w 4982253"/>
              <a:gd name="connsiteY11" fmla="*/ 247070 h 4854696"/>
              <a:gd name="connsiteX12" fmla="*/ 4572000 w 4982253"/>
              <a:gd name="connsiteY12" fmla="*/ 98628 h 4854696"/>
              <a:gd name="connsiteX13" fmla="*/ 4589813 w 4982253"/>
              <a:gd name="connsiteY13" fmla="*/ 264883 h 4854696"/>
              <a:gd name="connsiteX14" fmla="*/ 4947834 w 4982253"/>
              <a:gd name="connsiteY14" fmla="*/ 0 h 4854696"/>
              <a:gd name="connsiteX15" fmla="*/ 4892634 w 4982253"/>
              <a:gd name="connsiteY15" fmla="*/ 454888 h 4854696"/>
              <a:gd name="connsiteX16" fmla="*/ 4696691 w 4982253"/>
              <a:gd name="connsiteY16" fmla="*/ 627080 h 4854696"/>
              <a:gd name="connsiteX17" fmla="*/ 4655127 w 4982253"/>
              <a:gd name="connsiteY17" fmla="*/ 977402 h 4854696"/>
              <a:gd name="connsiteX18" fmla="*/ 2832265 w 4982253"/>
              <a:gd name="connsiteY18" fmla="*/ 2497444 h 4854696"/>
              <a:gd name="connsiteX19" fmla="*/ 2648197 w 4982253"/>
              <a:gd name="connsiteY19" fmla="*/ 2568696 h 4854696"/>
              <a:gd name="connsiteX20" fmla="*/ 1965366 w 4982253"/>
              <a:gd name="connsiteY20" fmla="*/ 3097148 h 4854696"/>
              <a:gd name="connsiteX21" fmla="*/ 1704109 w 4982253"/>
              <a:gd name="connsiteY21" fmla="*/ 3524659 h 4854696"/>
              <a:gd name="connsiteX22" fmla="*/ 718457 w 4982253"/>
              <a:gd name="connsiteY22" fmla="*/ 4278743 h 4854696"/>
              <a:gd name="connsiteX23" fmla="*/ 599704 w 4982253"/>
              <a:gd name="connsiteY23" fmla="*/ 4581563 h 4854696"/>
              <a:gd name="connsiteX24" fmla="*/ 231569 w 4982253"/>
              <a:gd name="connsiteY24" fmla="*/ 4854696 h 4854696"/>
              <a:gd name="connsiteX25" fmla="*/ 0 w 4982253"/>
              <a:gd name="connsiteY25" fmla="*/ 4563750 h 4854696"/>
              <a:gd name="connsiteX0" fmla="*/ 0 w 4982253"/>
              <a:gd name="connsiteY0" fmla="*/ 4563750 h 4854696"/>
              <a:gd name="connsiteX1" fmla="*/ 279070 w 4982253"/>
              <a:gd name="connsiteY1" fmla="*/ 4361870 h 4854696"/>
              <a:gd name="connsiteX2" fmla="*/ 368135 w 4982253"/>
              <a:gd name="connsiteY2" fmla="*/ 4064987 h 4854696"/>
              <a:gd name="connsiteX3" fmla="*/ 1050966 w 4982253"/>
              <a:gd name="connsiteY3" fmla="*/ 3542472 h 4854696"/>
              <a:gd name="connsiteX4" fmla="*/ 1155185 w 4982253"/>
              <a:gd name="connsiteY4" fmla="*/ 3419025 h 4854696"/>
              <a:gd name="connsiteX5" fmla="*/ 1417686 w 4982253"/>
              <a:gd name="connsiteY5" fmla="*/ 3227776 h 4854696"/>
              <a:gd name="connsiteX6" fmla="*/ 1454727 w 4982253"/>
              <a:gd name="connsiteY6" fmla="*/ 3097148 h 4854696"/>
              <a:gd name="connsiteX7" fmla="*/ 1561605 w 4982253"/>
              <a:gd name="connsiteY7" fmla="*/ 2966519 h 4854696"/>
              <a:gd name="connsiteX8" fmla="*/ 4025735 w 4982253"/>
              <a:gd name="connsiteY8" fmla="*/ 1030841 h 4854696"/>
              <a:gd name="connsiteX9" fmla="*/ 4260583 w 4982253"/>
              <a:gd name="connsiteY9" fmla="*/ 827546 h 4854696"/>
              <a:gd name="connsiteX10" fmla="*/ 4362767 w 4982253"/>
              <a:gd name="connsiteY10" fmla="*/ 614756 h 4854696"/>
              <a:gd name="connsiteX11" fmla="*/ 4370119 w 4982253"/>
              <a:gd name="connsiteY11" fmla="*/ 247070 h 4854696"/>
              <a:gd name="connsiteX12" fmla="*/ 4550734 w 4982253"/>
              <a:gd name="connsiteY12" fmla="*/ 40149 h 4854696"/>
              <a:gd name="connsiteX13" fmla="*/ 4589813 w 4982253"/>
              <a:gd name="connsiteY13" fmla="*/ 264883 h 4854696"/>
              <a:gd name="connsiteX14" fmla="*/ 4947834 w 4982253"/>
              <a:gd name="connsiteY14" fmla="*/ 0 h 4854696"/>
              <a:gd name="connsiteX15" fmla="*/ 4892634 w 4982253"/>
              <a:gd name="connsiteY15" fmla="*/ 454888 h 4854696"/>
              <a:gd name="connsiteX16" fmla="*/ 4696691 w 4982253"/>
              <a:gd name="connsiteY16" fmla="*/ 627080 h 4854696"/>
              <a:gd name="connsiteX17" fmla="*/ 4655127 w 4982253"/>
              <a:gd name="connsiteY17" fmla="*/ 977402 h 4854696"/>
              <a:gd name="connsiteX18" fmla="*/ 2832265 w 4982253"/>
              <a:gd name="connsiteY18" fmla="*/ 2497444 h 4854696"/>
              <a:gd name="connsiteX19" fmla="*/ 2648197 w 4982253"/>
              <a:gd name="connsiteY19" fmla="*/ 2568696 h 4854696"/>
              <a:gd name="connsiteX20" fmla="*/ 1965366 w 4982253"/>
              <a:gd name="connsiteY20" fmla="*/ 3097148 h 4854696"/>
              <a:gd name="connsiteX21" fmla="*/ 1704109 w 4982253"/>
              <a:gd name="connsiteY21" fmla="*/ 3524659 h 4854696"/>
              <a:gd name="connsiteX22" fmla="*/ 718457 w 4982253"/>
              <a:gd name="connsiteY22" fmla="*/ 4278743 h 4854696"/>
              <a:gd name="connsiteX23" fmla="*/ 599704 w 4982253"/>
              <a:gd name="connsiteY23" fmla="*/ 4581563 h 4854696"/>
              <a:gd name="connsiteX24" fmla="*/ 231569 w 4982253"/>
              <a:gd name="connsiteY24" fmla="*/ 4854696 h 4854696"/>
              <a:gd name="connsiteX25" fmla="*/ 0 w 4982253"/>
              <a:gd name="connsiteY25" fmla="*/ 4563750 h 4854696"/>
              <a:gd name="connsiteX0" fmla="*/ 0 w 4982253"/>
              <a:gd name="connsiteY0" fmla="*/ 4563750 h 4854696"/>
              <a:gd name="connsiteX1" fmla="*/ 279070 w 4982253"/>
              <a:gd name="connsiteY1" fmla="*/ 4361870 h 4854696"/>
              <a:gd name="connsiteX2" fmla="*/ 368135 w 4982253"/>
              <a:gd name="connsiteY2" fmla="*/ 4064987 h 4854696"/>
              <a:gd name="connsiteX3" fmla="*/ 1050966 w 4982253"/>
              <a:gd name="connsiteY3" fmla="*/ 3542472 h 4854696"/>
              <a:gd name="connsiteX4" fmla="*/ 1155185 w 4982253"/>
              <a:gd name="connsiteY4" fmla="*/ 3419025 h 4854696"/>
              <a:gd name="connsiteX5" fmla="*/ 1417686 w 4982253"/>
              <a:gd name="connsiteY5" fmla="*/ 3227776 h 4854696"/>
              <a:gd name="connsiteX6" fmla="*/ 1454727 w 4982253"/>
              <a:gd name="connsiteY6" fmla="*/ 3097148 h 4854696"/>
              <a:gd name="connsiteX7" fmla="*/ 1561605 w 4982253"/>
              <a:gd name="connsiteY7" fmla="*/ 2966519 h 4854696"/>
              <a:gd name="connsiteX8" fmla="*/ 4025735 w 4982253"/>
              <a:gd name="connsiteY8" fmla="*/ 1030841 h 4854696"/>
              <a:gd name="connsiteX9" fmla="*/ 4260583 w 4982253"/>
              <a:gd name="connsiteY9" fmla="*/ 827546 h 4854696"/>
              <a:gd name="connsiteX10" fmla="*/ 4362767 w 4982253"/>
              <a:gd name="connsiteY10" fmla="*/ 614756 h 4854696"/>
              <a:gd name="connsiteX11" fmla="*/ 4367461 w 4982253"/>
              <a:gd name="connsiteY11" fmla="*/ 201881 h 4854696"/>
              <a:gd name="connsiteX12" fmla="*/ 4550734 w 4982253"/>
              <a:gd name="connsiteY12" fmla="*/ 40149 h 4854696"/>
              <a:gd name="connsiteX13" fmla="*/ 4589813 w 4982253"/>
              <a:gd name="connsiteY13" fmla="*/ 264883 h 4854696"/>
              <a:gd name="connsiteX14" fmla="*/ 4947834 w 4982253"/>
              <a:gd name="connsiteY14" fmla="*/ 0 h 4854696"/>
              <a:gd name="connsiteX15" fmla="*/ 4892634 w 4982253"/>
              <a:gd name="connsiteY15" fmla="*/ 454888 h 4854696"/>
              <a:gd name="connsiteX16" fmla="*/ 4696691 w 4982253"/>
              <a:gd name="connsiteY16" fmla="*/ 627080 h 4854696"/>
              <a:gd name="connsiteX17" fmla="*/ 4655127 w 4982253"/>
              <a:gd name="connsiteY17" fmla="*/ 977402 h 4854696"/>
              <a:gd name="connsiteX18" fmla="*/ 2832265 w 4982253"/>
              <a:gd name="connsiteY18" fmla="*/ 2497444 h 4854696"/>
              <a:gd name="connsiteX19" fmla="*/ 2648197 w 4982253"/>
              <a:gd name="connsiteY19" fmla="*/ 2568696 h 4854696"/>
              <a:gd name="connsiteX20" fmla="*/ 1965366 w 4982253"/>
              <a:gd name="connsiteY20" fmla="*/ 3097148 h 4854696"/>
              <a:gd name="connsiteX21" fmla="*/ 1704109 w 4982253"/>
              <a:gd name="connsiteY21" fmla="*/ 3524659 h 4854696"/>
              <a:gd name="connsiteX22" fmla="*/ 718457 w 4982253"/>
              <a:gd name="connsiteY22" fmla="*/ 4278743 h 4854696"/>
              <a:gd name="connsiteX23" fmla="*/ 599704 w 4982253"/>
              <a:gd name="connsiteY23" fmla="*/ 4581563 h 4854696"/>
              <a:gd name="connsiteX24" fmla="*/ 231569 w 4982253"/>
              <a:gd name="connsiteY24" fmla="*/ 4854696 h 4854696"/>
              <a:gd name="connsiteX25" fmla="*/ 0 w 4982253"/>
              <a:gd name="connsiteY25" fmla="*/ 4563750 h 485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982253" h="4854696">
                <a:moveTo>
                  <a:pt x="0" y="4563750"/>
                </a:moveTo>
                <a:lnTo>
                  <a:pt x="279070" y="4361870"/>
                </a:lnTo>
                <a:lnTo>
                  <a:pt x="368135" y="4064987"/>
                </a:lnTo>
                <a:lnTo>
                  <a:pt x="1050966" y="3542472"/>
                </a:lnTo>
                <a:lnTo>
                  <a:pt x="1155185" y="3419025"/>
                </a:lnTo>
                <a:lnTo>
                  <a:pt x="1417686" y="3227776"/>
                </a:lnTo>
                <a:cubicBezTo>
                  <a:pt x="1425603" y="3184233"/>
                  <a:pt x="1430741" y="3140691"/>
                  <a:pt x="1454727" y="3097148"/>
                </a:cubicBezTo>
                <a:cubicBezTo>
                  <a:pt x="1478714" y="3053605"/>
                  <a:pt x="1519051" y="3010062"/>
                  <a:pt x="1561605" y="2966519"/>
                </a:cubicBezTo>
                <a:lnTo>
                  <a:pt x="4025735" y="1030841"/>
                </a:lnTo>
                <a:cubicBezTo>
                  <a:pt x="4104018" y="963076"/>
                  <a:pt x="4179642" y="908602"/>
                  <a:pt x="4260583" y="827546"/>
                </a:cubicBezTo>
                <a:cubicBezTo>
                  <a:pt x="4334919" y="737377"/>
                  <a:pt x="4344511" y="711502"/>
                  <a:pt x="4362767" y="614756"/>
                </a:cubicBezTo>
                <a:cubicBezTo>
                  <a:pt x="4381023" y="518010"/>
                  <a:pt x="4367634" y="307010"/>
                  <a:pt x="4367461" y="201881"/>
                </a:cubicBezTo>
                <a:lnTo>
                  <a:pt x="4550734" y="40149"/>
                </a:lnTo>
                <a:lnTo>
                  <a:pt x="4589813" y="264883"/>
                </a:lnTo>
                <a:cubicBezTo>
                  <a:pt x="4688774" y="191652"/>
                  <a:pt x="4896431" y="48158"/>
                  <a:pt x="4947834" y="0"/>
                </a:cubicBezTo>
                <a:cubicBezTo>
                  <a:pt x="4998304" y="31667"/>
                  <a:pt x="5003602" y="350375"/>
                  <a:pt x="4892634" y="454888"/>
                </a:cubicBezTo>
                <a:lnTo>
                  <a:pt x="4696691" y="627080"/>
                </a:lnTo>
                <a:lnTo>
                  <a:pt x="4655127" y="977402"/>
                </a:lnTo>
                <a:lnTo>
                  <a:pt x="2832265" y="2497444"/>
                </a:lnTo>
                <a:lnTo>
                  <a:pt x="2648197" y="2568696"/>
                </a:lnTo>
                <a:lnTo>
                  <a:pt x="1965366" y="3097148"/>
                </a:lnTo>
                <a:lnTo>
                  <a:pt x="1704109" y="3524659"/>
                </a:lnTo>
                <a:lnTo>
                  <a:pt x="718457" y="4278743"/>
                </a:lnTo>
                <a:lnTo>
                  <a:pt x="599704" y="4581563"/>
                </a:lnTo>
                <a:lnTo>
                  <a:pt x="231569" y="4854696"/>
                </a:lnTo>
                <a:lnTo>
                  <a:pt x="0" y="4563750"/>
                </a:lnTo>
                <a:close/>
              </a:path>
            </a:pathLst>
          </a:custGeom>
          <a:pattFill prst="weave">
            <a:fgClr>
              <a:schemeClr val="accent2">
                <a:lumMod val="50000"/>
              </a:schemeClr>
            </a:fgClr>
            <a:bgClr>
              <a:srgbClr val="A53835"/>
            </a:bgClr>
          </a:pattFill>
          <a:ln w="158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>
            <a:spLocks noChangeAspect="1"/>
          </p:cNvSpPr>
          <p:nvPr/>
        </p:nvSpPr>
        <p:spPr>
          <a:xfrm>
            <a:off x="5267326" y="702472"/>
            <a:ext cx="3908791" cy="3298028"/>
          </a:xfrm>
          <a:custGeom>
            <a:avLst/>
            <a:gdLst>
              <a:gd name="connsiteX0" fmla="*/ 2859206 w 3398292"/>
              <a:gd name="connsiteY0" fmla="*/ 0 h 3903260"/>
              <a:gd name="connsiteX1" fmla="*/ 2429301 w 3398292"/>
              <a:gd name="connsiteY1" fmla="*/ 361666 h 3903260"/>
              <a:gd name="connsiteX2" fmla="*/ 2647666 w 3398292"/>
              <a:gd name="connsiteY2" fmla="*/ 607326 h 3903260"/>
              <a:gd name="connsiteX3" fmla="*/ 0 w 3398292"/>
              <a:gd name="connsiteY3" fmla="*/ 2770496 h 3903260"/>
              <a:gd name="connsiteX4" fmla="*/ 395785 w 3398292"/>
              <a:gd name="connsiteY4" fmla="*/ 3261815 h 3903260"/>
              <a:gd name="connsiteX5" fmla="*/ 818866 w 3398292"/>
              <a:gd name="connsiteY5" fmla="*/ 3473356 h 3903260"/>
              <a:gd name="connsiteX6" fmla="*/ 982639 w 3398292"/>
              <a:gd name="connsiteY6" fmla="*/ 3664424 h 3903260"/>
              <a:gd name="connsiteX7" fmla="*/ 2531660 w 3398292"/>
              <a:gd name="connsiteY7" fmla="*/ 3405117 h 3903260"/>
              <a:gd name="connsiteX8" fmla="*/ 2770495 w 3398292"/>
              <a:gd name="connsiteY8" fmla="*/ 3719015 h 3903260"/>
              <a:gd name="connsiteX9" fmla="*/ 3289110 w 3398292"/>
              <a:gd name="connsiteY9" fmla="*/ 3766782 h 3903260"/>
              <a:gd name="connsiteX10" fmla="*/ 3398292 w 3398292"/>
              <a:gd name="connsiteY10" fmla="*/ 3903260 h 3903260"/>
              <a:gd name="connsiteX0" fmla="*/ 2859206 w 3398292"/>
              <a:gd name="connsiteY0" fmla="*/ 0 h 3903260"/>
              <a:gd name="connsiteX1" fmla="*/ 2676155 w 3398292"/>
              <a:gd name="connsiteY1" fmla="*/ 153702 h 3903260"/>
              <a:gd name="connsiteX2" fmla="*/ 2429301 w 3398292"/>
              <a:gd name="connsiteY2" fmla="*/ 361666 h 3903260"/>
              <a:gd name="connsiteX3" fmla="*/ 2647666 w 3398292"/>
              <a:gd name="connsiteY3" fmla="*/ 607326 h 3903260"/>
              <a:gd name="connsiteX4" fmla="*/ 0 w 3398292"/>
              <a:gd name="connsiteY4" fmla="*/ 2770496 h 3903260"/>
              <a:gd name="connsiteX5" fmla="*/ 395785 w 3398292"/>
              <a:gd name="connsiteY5" fmla="*/ 3261815 h 3903260"/>
              <a:gd name="connsiteX6" fmla="*/ 818866 w 3398292"/>
              <a:gd name="connsiteY6" fmla="*/ 3473356 h 3903260"/>
              <a:gd name="connsiteX7" fmla="*/ 982639 w 3398292"/>
              <a:gd name="connsiteY7" fmla="*/ 3664424 h 3903260"/>
              <a:gd name="connsiteX8" fmla="*/ 2531660 w 3398292"/>
              <a:gd name="connsiteY8" fmla="*/ 3405117 h 3903260"/>
              <a:gd name="connsiteX9" fmla="*/ 2770495 w 3398292"/>
              <a:gd name="connsiteY9" fmla="*/ 3719015 h 3903260"/>
              <a:gd name="connsiteX10" fmla="*/ 3289110 w 3398292"/>
              <a:gd name="connsiteY10" fmla="*/ 3766782 h 3903260"/>
              <a:gd name="connsiteX11" fmla="*/ 3398292 w 3398292"/>
              <a:gd name="connsiteY11" fmla="*/ 3903260 h 3903260"/>
              <a:gd name="connsiteX0" fmla="*/ 2859206 w 3398292"/>
              <a:gd name="connsiteY0" fmla="*/ 0 h 3903260"/>
              <a:gd name="connsiteX1" fmla="*/ 2803591 w 3398292"/>
              <a:gd name="connsiteY1" fmla="*/ 112346 h 3903260"/>
              <a:gd name="connsiteX2" fmla="*/ 2429301 w 3398292"/>
              <a:gd name="connsiteY2" fmla="*/ 361666 h 3903260"/>
              <a:gd name="connsiteX3" fmla="*/ 2647666 w 3398292"/>
              <a:gd name="connsiteY3" fmla="*/ 607326 h 3903260"/>
              <a:gd name="connsiteX4" fmla="*/ 0 w 3398292"/>
              <a:gd name="connsiteY4" fmla="*/ 2770496 h 3903260"/>
              <a:gd name="connsiteX5" fmla="*/ 395785 w 3398292"/>
              <a:gd name="connsiteY5" fmla="*/ 3261815 h 3903260"/>
              <a:gd name="connsiteX6" fmla="*/ 818866 w 3398292"/>
              <a:gd name="connsiteY6" fmla="*/ 3473356 h 3903260"/>
              <a:gd name="connsiteX7" fmla="*/ 982639 w 3398292"/>
              <a:gd name="connsiteY7" fmla="*/ 3664424 h 3903260"/>
              <a:gd name="connsiteX8" fmla="*/ 2531660 w 3398292"/>
              <a:gd name="connsiteY8" fmla="*/ 3405117 h 3903260"/>
              <a:gd name="connsiteX9" fmla="*/ 2770495 w 3398292"/>
              <a:gd name="connsiteY9" fmla="*/ 3719015 h 3903260"/>
              <a:gd name="connsiteX10" fmla="*/ 3289110 w 3398292"/>
              <a:gd name="connsiteY10" fmla="*/ 3766782 h 3903260"/>
              <a:gd name="connsiteX11" fmla="*/ 3398292 w 3398292"/>
              <a:gd name="connsiteY11" fmla="*/ 3903260 h 3903260"/>
              <a:gd name="connsiteX0" fmla="*/ 3283993 w 3398292"/>
              <a:gd name="connsiteY0" fmla="*/ 0 h 4523591"/>
              <a:gd name="connsiteX1" fmla="*/ 2803591 w 3398292"/>
              <a:gd name="connsiteY1" fmla="*/ 732677 h 4523591"/>
              <a:gd name="connsiteX2" fmla="*/ 2429301 w 3398292"/>
              <a:gd name="connsiteY2" fmla="*/ 981997 h 4523591"/>
              <a:gd name="connsiteX3" fmla="*/ 2647666 w 3398292"/>
              <a:gd name="connsiteY3" fmla="*/ 1227657 h 4523591"/>
              <a:gd name="connsiteX4" fmla="*/ 0 w 3398292"/>
              <a:gd name="connsiteY4" fmla="*/ 3390827 h 4523591"/>
              <a:gd name="connsiteX5" fmla="*/ 395785 w 3398292"/>
              <a:gd name="connsiteY5" fmla="*/ 3882146 h 4523591"/>
              <a:gd name="connsiteX6" fmla="*/ 818866 w 3398292"/>
              <a:gd name="connsiteY6" fmla="*/ 4093687 h 4523591"/>
              <a:gd name="connsiteX7" fmla="*/ 982639 w 3398292"/>
              <a:gd name="connsiteY7" fmla="*/ 4284755 h 4523591"/>
              <a:gd name="connsiteX8" fmla="*/ 2531660 w 3398292"/>
              <a:gd name="connsiteY8" fmla="*/ 4025448 h 4523591"/>
              <a:gd name="connsiteX9" fmla="*/ 2770495 w 3398292"/>
              <a:gd name="connsiteY9" fmla="*/ 4339346 h 4523591"/>
              <a:gd name="connsiteX10" fmla="*/ 3289110 w 3398292"/>
              <a:gd name="connsiteY10" fmla="*/ 4387113 h 4523591"/>
              <a:gd name="connsiteX11" fmla="*/ 3398292 w 3398292"/>
              <a:gd name="connsiteY11" fmla="*/ 4523591 h 4523591"/>
              <a:gd name="connsiteX0" fmla="*/ 4555925 w 4555925"/>
              <a:gd name="connsiteY0" fmla="*/ 0 h 4533043"/>
              <a:gd name="connsiteX1" fmla="*/ 2803591 w 4555925"/>
              <a:gd name="connsiteY1" fmla="*/ 742129 h 4533043"/>
              <a:gd name="connsiteX2" fmla="*/ 2429301 w 4555925"/>
              <a:gd name="connsiteY2" fmla="*/ 991449 h 4533043"/>
              <a:gd name="connsiteX3" fmla="*/ 2647666 w 4555925"/>
              <a:gd name="connsiteY3" fmla="*/ 1237109 h 4533043"/>
              <a:gd name="connsiteX4" fmla="*/ 0 w 4555925"/>
              <a:gd name="connsiteY4" fmla="*/ 3400279 h 4533043"/>
              <a:gd name="connsiteX5" fmla="*/ 395785 w 4555925"/>
              <a:gd name="connsiteY5" fmla="*/ 3891598 h 4533043"/>
              <a:gd name="connsiteX6" fmla="*/ 818866 w 4555925"/>
              <a:gd name="connsiteY6" fmla="*/ 4103139 h 4533043"/>
              <a:gd name="connsiteX7" fmla="*/ 982639 w 4555925"/>
              <a:gd name="connsiteY7" fmla="*/ 4294207 h 4533043"/>
              <a:gd name="connsiteX8" fmla="*/ 2531660 w 4555925"/>
              <a:gd name="connsiteY8" fmla="*/ 4034900 h 4533043"/>
              <a:gd name="connsiteX9" fmla="*/ 2770495 w 4555925"/>
              <a:gd name="connsiteY9" fmla="*/ 4348798 h 4533043"/>
              <a:gd name="connsiteX10" fmla="*/ 3289110 w 4555925"/>
              <a:gd name="connsiteY10" fmla="*/ 4396565 h 4533043"/>
              <a:gd name="connsiteX11" fmla="*/ 3398292 w 4555925"/>
              <a:gd name="connsiteY11" fmla="*/ 4533043 h 4533043"/>
              <a:gd name="connsiteX0" fmla="*/ 4555925 w 4555925"/>
              <a:gd name="connsiteY0" fmla="*/ 124262 h 4657305"/>
              <a:gd name="connsiteX1" fmla="*/ 3490937 w 4555925"/>
              <a:gd name="connsiteY1" fmla="*/ 20773 h 4657305"/>
              <a:gd name="connsiteX2" fmla="*/ 2803591 w 4555925"/>
              <a:gd name="connsiteY2" fmla="*/ 866391 h 4657305"/>
              <a:gd name="connsiteX3" fmla="*/ 2429301 w 4555925"/>
              <a:gd name="connsiteY3" fmla="*/ 1115711 h 4657305"/>
              <a:gd name="connsiteX4" fmla="*/ 2647666 w 4555925"/>
              <a:gd name="connsiteY4" fmla="*/ 1361371 h 4657305"/>
              <a:gd name="connsiteX5" fmla="*/ 0 w 4555925"/>
              <a:gd name="connsiteY5" fmla="*/ 3524541 h 4657305"/>
              <a:gd name="connsiteX6" fmla="*/ 395785 w 4555925"/>
              <a:gd name="connsiteY6" fmla="*/ 4015860 h 4657305"/>
              <a:gd name="connsiteX7" fmla="*/ 818866 w 4555925"/>
              <a:gd name="connsiteY7" fmla="*/ 4227401 h 4657305"/>
              <a:gd name="connsiteX8" fmla="*/ 982639 w 4555925"/>
              <a:gd name="connsiteY8" fmla="*/ 4418469 h 4657305"/>
              <a:gd name="connsiteX9" fmla="*/ 2531660 w 4555925"/>
              <a:gd name="connsiteY9" fmla="*/ 4159162 h 4657305"/>
              <a:gd name="connsiteX10" fmla="*/ 2770495 w 4555925"/>
              <a:gd name="connsiteY10" fmla="*/ 4473060 h 4657305"/>
              <a:gd name="connsiteX11" fmla="*/ 3289110 w 4555925"/>
              <a:gd name="connsiteY11" fmla="*/ 4520827 h 4657305"/>
              <a:gd name="connsiteX12" fmla="*/ 3398292 w 4555925"/>
              <a:gd name="connsiteY12" fmla="*/ 4657305 h 4657305"/>
              <a:gd name="connsiteX0" fmla="*/ 4555925 w 4555925"/>
              <a:gd name="connsiteY0" fmla="*/ 103489 h 4636532"/>
              <a:gd name="connsiteX1" fmla="*/ 3490937 w 4555925"/>
              <a:gd name="connsiteY1" fmla="*/ 0 h 4636532"/>
              <a:gd name="connsiteX2" fmla="*/ 2803591 w 4555925"/>
              <a:gd name="connsiteY2" fmla="*/ 845618 h 4636532"/>
              <a:gd name="connsiteX3" fmla="*/ 2429301 w 4555925"/>
              <a:gd name="connsiteY3" fmla="*/ 1094938 h 4636532"/>
              <a:gd name="connsiteX4" fmla="*/ 2647666 w 4555925"/>
              <a:gd name="connsiteY4" fmla="*/ 1340598 h 4636532"/>
              <a:gd name="connsiteX5" fmla="*/ 0 w 4555925"/>
              <a:gd name="connsiteY5" fmla="*/ 3503768 h 4636532"/>
              <a:gd name="connsiteX6" fmla="*/ 395785 w 4555925"/>
              <a:gd name="connsiteY6" fmla="*/ 3995087 h 4636532"/>
              <a:gd name="connsiteX7" fmla="*/ 818866 w 4555925"/>
              <a:gd name="connsiteY7" fmla="*/ 4206628 h 4636532"/>
              <a:gd name="connsiteX8" fmla="*/ 982639 w 4555925"/>
              <a:gd name="connsiteY8" fmla="*/ 4397696 h 4636532"/>
              <a:gd name="connsiteX9" fmla="*/ 2531660 w 4555925"/>
              <a:gd name="connsiteY9" fmla="*/ 4138389 h 4636532"/>
              <a:gd name="connsiteX10" fmla="*/ 2770495 w 4555925"/>
              <a:gd name="connsiteY10" fmla="*/ 4452287 h 4636532"/>
              <a:gd name="connsiteX11" fmla="*/ 3289110 w 4555925"/>
              <a:gd name="connsiteY11" fmla="*/ 4500054 h 4636532"/>
              <a:gd name="connsiteX12" fmla="*/ 3398292 w 4555925"/>
              <a:gd name="connsiteY12" fmla="*/ 4636532 h 4636532"/>
              <a:gd name="connsiteX0" fmla="*/ 4555925 w 4555925"/>
              <a:gd name="connsiteY0" fmla="*/ 103489 h 4636532"/>
              <a:gd name="connsiteX1" fmla="*/ 3490937 w 4555925"/>
              <a:gd name="connsiteY1" fmla="*/ 0 h 4636532"/>
              <a:gd name="connsiteX2" fmla="*/ 2803591 w 4555925"/>
              <a:gd name="connsiteY2" fmla="*/ 845618 h 4636532"/>
              <a:gd name="connsiteX3" fmla="*/ 2429301 w 4555925"/>
              <a:gd name="connsiteY3" fmla="*/ 1094938 h 4636532"/>
              <a:gd name="connsiteX4" fmla="*/ 2647666 w 4555925"/>
              <a:gd name="connsiteY4" fmla="*/ 1340598 h 4636532"/>
              <a:gd name="connsiteX5" fmla="*/ 0 w 4555925"/>
              <a:gd name="connsiteY5" fmla="*/ 3503768 h 4636532"/>
              <a:gd name="connsiteX6" fmla="*/ 395785 w 4555925"/>
              <a:gd name="connsiteY6" fmla="*/ 3995087 h 4636532"/>
              <a:gd name="connsiteX7" fmla="*/ 818866 w 4555925"/>
              <a:gd name="connsiteY7" fmla="*/ 4206628 h 4636532"/>
              <a:gd name="connsiteX8" fmla="*/ 982639 w 4555925"/>
              <a:gd name="connsiteY8" fmla="*/ 4397696 h 4636532"/>
              <a:gd name="connsiteX9" fmla="*/ 2531660 w 4555925"/>
              <a:gd name="connsiteY9" fmla="*/ 4138389 h 4636532"/>
              <a:gd name="connsiteX10" fmla="*/ 2770495 w 4555925"/>
              <a:gd name="connsiteY10" fmla="*/ 4452287 h 4636532"/>
              <a:gd name="connsiteX11" fmla="*/ 3289110 w 4555925"/>
              <a:gd name="connsiteY11" fmla="*/ 4500054 h 4636532"/>
              <a:gd name="connsiteX12" fmla="*/ 3398292 w 4555925"/>
              <a:gd name="connsiteY12" fmla="*/ 4636532 h 4636532"/>
              <a:gd name="connsiteX0" fmla="*/ 4555925 w 4555925"/>
              <a:gd name="connsiteY0" fmla="*/ 103489 h 4636532"/>
              <a:gd name="connsiteX1" fmla="*/ 3490937 w 4555925"/>
              <a:gd name="connsiteY1" fmla="*/ 0 h 4636532"/>
              <a:gd name="connsiteX2" fmla="*/ 2803591 w 4555925"/>
              <a:gd name="connsiteY2" fmla="*/ 845618 h 4636532"/>
              <a:gd name="connsiteX3" fmla="*/ 2429301 w 4555925"/>
              <a:gd name="connsiteY3" fmla="*/ 1094938 h 4636532"/>
              <a:gd name="connsiteX4" fmla="*/ 2647666 w 4555925"/>
              <a:gd name="connsiteY4" fmla="*/ 1340598 h 4636532"/>
              <a:gd name="connsiteX5" fmla="*/ 0 w 4555925"/>
              <a:gd name="connsiteY5" fmla="*/ 3503768 h 4636532"/>
              <a:gd name="connsiteX6" fmla="*/ 395785 w 4555925"/>
              <a:gd name="connsiteY6" fmla="*/ 3995087 h 4636532"/>
              <a:gd name="connsiteX7" fmla="*/ 818866 w 4555925"/>
              <a:gd name="connsiteY7" fmla="*/ 4206628 h 4636532"/>
              <a:gd name="connsiteX8" fmla="*/ 982639 w 4555925"/>
              <a:gd name="connsiteY8" fmla="*/ 4397696 h 4636532"/>
              <a:gd name="connsiteX9" fmla="*/ 2531660 w 4555925"/>
              <a:gd name="connsiteY9" fmla="*/ 4138389 h 4636532"/>
              <a:gd name="connsiteX10" fmla="*/ 2770495 w 4555925"/>
              <a:gd name="connsiteY10" fmla="*/ 4452287 h 4636532"/>
              <a:gd name="connsiteX11" fmla="*/ 3289110 w 4555925"/>
              <a:gd name="connsiteY11" fmla="*/ 4500054 h 4636532"/>
              <a:gd name="connsiteX12" fmla="*/ 3398292 w 4555925"/>
              <a:gd name="connsiteY12" fmla="*/ 4636532 h 4636532"/>
              <a:gd name="connsiteX0" fmla="*/ 4555925 w 4555925"/>
              <a:gd name="connsiteY0" fmla="*/ 103489 h 4636532"/>
              <a:gd name="connsiteX1" fmla="*/ 3490937 w 4555925"/>
              <a:gd name="connsiteY1" fmla="*/ 0 h 4636532"/>
              <a:gd name="connsiteX2" fmla="*/ 2777295 w 4555925"/>
              <a:gd name="connsiteY2" fmla="*/ 108706 h 4636532"/>
              <a:gd name="connsiteX3" fmla="*/ 2803591 w 4555925"/>
              <a:gd name="connsiteY3" fmla="*/ 845618 h 4636532"/>
              <a:gd name="connsiteX4" fmla="*/ 2429301 w 4555925"/>
              <a:gd name="connsiteY4" fmla="*/ 1094938 h 4636532"/>
              <a:gd name="connsiteX5" fmla="*/ 2647666 w 4555925"/>
              <a:gd name="connsiteY5" fmla="*/ 1340598 h 4636532"/>
              <a:gd name="connsiteX6" fmla="*/ 0 w 4555925"/>
              <a:gd name="connsiteY6" fmla="*/ 3503768 h 4636532"/>
              <a:gd name="connsiteX7" fmla="*/ 395785 w 4555925"/>
              <a:gd name="connsiteY7" fmla="*/ 3995087 h 4636532"/>
              <a:gd name="connsiteX8" fmla="*/ 818866 w 4555925"/>
              <a:gd name="connsiteY8" fmla="*/ 4206628 h 4636532"/>
              <a:gd name="connsiteX9" fmla="*/ 982639 w 4555925"/>
              <a:gd name="connsiteY9" fmla="*/ 4397696 h 4636532"/>
              <a:gd name="connsiteX10" fmla="*/ 2531660 w 4555925"/>
              <a:gd name="connsiteY10" fmla="*/ 4138389 h 4636532"/>
              <a:gd name="connsiteX11" fmla="*/ 2770495 w 4555925"/>
              <a:gd name="connsiteY11" fmla="*/ 4452287 h 4636532"/>
              <a:gd name="connsiteX12" fmla="*/ 3289110 w 4555925"/>
              <a:gd name="connsiteY12" fmla="*/ 4500054 h 4636532"/>
              <a:gd name="connsiteX13" fmla="*/ 3398292 w 4555925"/>
              <a:gd name="connsiteY13" fmla="*/ 4636532 h 4636532"/>
              <a:gd name="connsiteX0" fmla="*/ 4555925 w 4555925"/>
              <a:gd name="connsiteY0" fmla="*/ 103489 h 4636532"/>
              <a:gd name="connsiteX1" fmla="*/ 3490937 w 4555925"/>
              <a:gd name="connsiteY1" fmla="*/ 0 h 4636532"/>
              <a:gd name="connsiteX2" fmla="*/ 2777295 w 4555925"/>
              <a:gd name="connsiteY2" fmla="*/ 108706 h 4636532"/>
              <a:gd name="connsiteX3" fmla="*/ 3141397 w 4555925"/>
              <a:gd name="connsiteY3" fmla="*/ 600245 h 4636532"/>
              <a:gd name="connsiteX4" fmla="*/ 2803591 w 4555925"/>
              <a:gd name="connsiteY4" fmla="*/ 845618 h 4636532"/>
              <a:gd name="connsiteX5" fmla="*/ 2429301 w 4555925"/>
              <a:gd name="connsiteY5" fmla="*/ 1094938 h 4636532"/>
              <a:gd name="connsiteX6" fmla="*/ 2647666 w 4555925"/>
              <a:gd name="connsiteY6" fmla="*/ 1340598 h 4636532"/>
              <a:gd name="connsiteX7" fmla="*/ 0 w 4555925"/>
              <a:gd name="connsiteY7" fmla="*/ 3503768 h 4636532"/>
              <a:gd name="connsiteX8" fmla="*/ 395785 w 4555925"/>
              <a:gd name="connsiteY8" fmla="*/ 3995087 h 4636532"/>
              <a:gd name="connsiteX9" fmla="*/ 818866 w 4555925"/>
              <a:gd name="connsiteY9" fmla="*/ 4206628 h 4636532"/>
              <a:gd name="connsiteX10" fmla="*/ 982639 w 4555925"/>
              <a:gd name="connsiteY10" fmla="*/ 4397696 h 4636532"/>
              <a:gd name="connsiteX11" fmla="*/ 2531660 w 4555925"/>
              <a:gd name="connsiteY11" fmla="*/ 4138389 h 4636532"/>
              <a:gd name="connsiteX12" fmla="*/ 2770495 w 4555925"/>
              <a:gd name="connsiteY12" fmla="*/ 4452287 h 4636532"/>
              <a:gd name="connsiteX13" fmla="*/ 3289110 w 4555925"/>
              <a:gd name="connsiteY13" fmla="*/ 4500054 h 4636532"/>
              <a:gd name="connsiteX14" fmla="*/ 3398292 w 4555925"/>
              <a:gd name="connsiteY14" fmla="*/ 4636532 h 4636532"/>
              <a:gd name="connsiteX0" fmla="*/ 4555925 w 4555925"/>
              <a:gd name="connsiteY0" fmla="*/ 103489 h 4636532"/>
              <a:gd name="connsiteX1" fmla="*/ 3490937 w 4555925"/>
              <a:gd name="connsiteY1" fmla="*/ 0 h 4636532"/>
              <a:gd name="connsiteX2" fmla="*/ 2777295 w 4555925"/>
              <a:gd name="connsiteY2" fmla="*/ 108706 h 4636532"/>
              <a:gd name="connsiteX3" fmla="*/ 3141397 w 4555925"/>
              <a:gd name="connsiteY3" fmla="*/ 600245 h 4636532"/>
              <a:gd name="connsiteX4" fmla="*/ 2803591 w 4555925"/>
              <a:gd name="connsiteY4" fmla="*/ 845618 h 4636532"/>
              <a:gd name="connsiteX5" fmla="*/ 2429301 w 4555925"/>
              <a:gd name="connsiteY5" fmla="*/ 1094938 h 4636532"/>
              <a:gd name="connsiteX6" fmla="*/ 2647666 w 4555925"/>
              <a:gd name="connsiteY6" fmla="*/ 1340598 h 4636532"/>
              <a:gd name="connsiteX7" fmla="*/ 0 w 4555925"/>
              <a:gd name="connsiteY7" fmla="*/ 3503768 h 4636532"/>
              <a:gd name="connsiteX8" fmla="*/ 395785 w 4555925"/>
              <a:gd name="connsiteY8" fmla="*/ 3995087 h 4636532"/>
              <a:gd name="connsiteX9" fmla="*/ 818866 w 4555925"/>
              <a:gd name="connsiteY9" fmla="*/ 4206628 h 4636532"/>
              <a:gd name="connsiteX10" fmla="*/ 982639 w 4555925"/>
              <a:gd name="connsiteY10" fmla="*/ 4397696 h 4636532"/>
              <a:gd name="connsiteX11" fmla="*/ 2531660 w 4555925"/>
              <a:gd name="connsiteY11" fmla="*/ 4138389 h 4636532"/>
              <a:gd name="connsiteX12" fmla="*/ 2770495 w 4555925"/>
              <a:gd name="connsiteY12" fmla="*/ 4452287 h 4636532"/>
              <a:gd name="connsiteX13" fmla="*/ 3289110 w 4555925"/>
              <a:gd name="connsiteY13" fmla="*/ 4500054 h 4636532"/>
              <a:gd name="connsiteX14" fmla="*/ 3398292 w 4555925"/>
              <a:gd name="connsiteY14" fmla="*/ 4636532 h 4636532"/>
              <a:gd name="connsiteX0" fmla="*/ 4555925 w 4555925"/>
              <a:gd name="connsiteY0" fmla="*/ 103489 h 4636532"/>
              <a:gd name="connsiteX1" fmla="*/ 3490937 w 4555925"/>
              <a:gd name="connsiteY1" fmla="*/ 0 h 4636532"/>
              <a:gd name="connsiteX2" fmla="*/ 2777295 w 4555925"/>
              <a:gd name="connsiteY2" fmla="*/ 108706 h 4636532"/>
              <a:gd name="connsiteX3" fmla="*/ 3141397 w 4555925"/>
              <a:gd name="connsiteY3" fmla="*/ 600245 h 4636532"/>
              <a:gd name="connsiteX4" fmla="*/ 2803591 w 4555925"/>
              <a:gd name="connsiteY4" fmla="*/ 845618 h 4636532"/>
              <a:gd name="connsiteX5" fmla="*/ 2429301 w 4555925"/>
              <a:gd name="connsiteY5" fmla="*/ 1094938 h 4636532"/>
              <a:gd name="connsiteX6" fmla="*/ 2647666 w 4555925"/>
              <a:gd name="connsiteY6" fmla="*/ 1340598 h 4636532"/>
              <a:gd name="connsiteX7" fmla="*/ 0 w 4555925"/>
              <a:gd name="connsiteY7" fmla="*/ 3503768 h 4636532"/>
              <a:gd name="connsiteX8" fmla="*/ 395785 w 4555925"/>
              <a:gd name="connsiteY8" fmla="*/ 3995087 h 4636532"/>
              <a:gd name="connsiteX9" fmla="*/ 818866 w 4555925"/>
              <a:gd name="connsiteY9" fmla="*/ 4206628 h 4636532"/>
              <a:gd name="connsiteX10" fmla="*/ 982639 w 4555925"/>
              <a:gd name="connsiteY10" fmla="*/ 4397696 h 4636532"/>
              <a:gd name="connsiteX11" fmla="*/ 2531660 w 4555925"/>
              <a:gd name="connsiteY11" fmla="*/ 4138389 h 4636532"/>
              <a:gd name="connsiteX12" fmla="*/ 2770495 w 4555925"/>
              <a:gd name="connsiteY12" fmla="*/ 4452287 h 4636532"/>
              <a:gd name="connsiteX13" fmla="*/ 3289110 w 4555925"/>
              <a:gd name="connsiteY13" fmla="*/ 4500054 h 4636532"/>
              <a:gd name="connsiteX14" fmla="*/ 3398292 w 4555925"/>
              <a:gd name="connsiteY14" fmla="*/ 4636532 h 4636532"/>
              <a:gd name="connsiteX0" fmla="*/ 4555925 w 4555925"/>
              <a:gd name="connsiteY0" fmla="*/ 103489 h 4636532"/>
              <a:gd name="connsiteX1" fmla="*/ 3490937 w 4555925"/>
              <a:gd name="connsiteY1" fmla="*/ 0 h 4636532"/>
              <a:gd name="connsiteX2" fmla="*/ 2777295 w 4555925"/>
              <a:gd name="connsiteY2" fmla="*/ 108706 h 4636532"/>
              <a:gd name="connsiteX3" fmla="*/ 3141397 w 4555925"/>
              <a:gd name="connsiteY3" fmla="*/ 562434 h 4636532"/>
              <a:gd name="connsiteX4" fmla="*/ 2803591 w 4555925"/>
              <a:gd name="connsiteY4" fmla="*/ 845618 h 4636532"/>
              <a:gd name="connsiteX5" fmla="*/ 2429301 w 4555925"/>
              <a:gd name="connsiteY5" fmla="*/ 1094938 h 4636532"/>
              <a:gd name="connsiteX6" fmla="*/ 2647666 w 4555925"/>
              <a:gd name="connsiteY6" fmla="*/ 1340598 h 4636532"/>
              <a:gd name="connsiteX7" fmla="*/ 0 w 4555925"/>
              <a:gd name="connsiteY7" fmla="*/ 3503768 h 4636532"/>
              <a:gd name="connsiteX8" fmla="*/ 395785 w 4555925"/>
              <a:gd name="connsiteY8" fmla="*/ 3995087 h 4636532"/>
              <a:gd name="connsiteX9" fmla="*/ 818866 w 4555925"/>
              <a:gd name="connsiteY9" fmla="*/ 4206628 h 4636532"/>
              <a:gd name="connsiteX10" fmla="*/ 982639 w 4555925"/>
              <a:gd name="connsiteY10" fmla="*/ 4397696 h 4636532"/>
              <a:gd name="connsiteX11" fmla="*/ 2531660 w 4555925"/>
              <a:gd name="connsiteY11" fmla="*/ 4138389 h 4636532"/>
              <a:gd name="connsiteX12" fmla="*/ 2770495 w 4555925"/>
              <a:gd name="connsiteY12" fmla="*/ 4452287 h 4636532"/>
              <a:gd name="connsiteX13" fmla="*/ 3289110 w 4555925"/>
              <a:gd name="connsiteY13" fmla="*/ 4500054 h 4636532"/>
              <a:gd name="connsiteX14" fmla="*/ 3398292 w 4555925"/>
              <a:gd name="connsiteY14" fmla="*/ 4636532 h 4636532"/>
              <a:gd name="connsiteX0" fmla="*/ 4555925 w 4555925"/>
              <a:gd name="connsiteY0" fmla="*/ 103489 h 4636532"/>
              <a:gd name="connsiteX1" fmla="*/ 3490937 w 4555925"/>
              <a:gd name="connsiteY1" fmla="*/ 0 h 4636532"/>
              <a:gd name="connsiteX2" fmla="*/ 2777295 w 4555925"/>
              <a:gd name="connsiteY2" fmla="*/ 108706 h 4636532"/>
              <a:gd name="connsiteX3" fmla="*/ 3141397 w 4555925"/>
              <a:gd name="connsiteY3" fmla="*/ 562434 h 4636532"/>
              <a:gd name="connsiteX4" fmla="*/ 2429301 w 4555925"/>
              <a:gd name="connsiteY4" fmla="*/ 1094938 h 4636532"/>
              <a:gd name="connsiteX5" fmla="*/ 2647666 w 4555925"/>
              <a:gd name="connsiteY5" fmla="*/ 1340598 h 4636532"/>
              <a:gd name="connsiteX6" fmla="*/ 0 w 4555925"/>
              <a:gd name="connsiteY6" fmla="*/ 3503768 h 4636532"/>
              <a:gd name="connsiteX7" fmla="*/ 395785 w 4555925"/>
              <a:gd name="connsiteY7" fmla="*/ 3995087 h 4636532"/>
              <a:gd name="connsiteX8" fmla="*/ 818866 w 4555925"/>
              <a:gd name="connsiteY8" fmla="*/ 4206628 h 4636532"/>
              <a:gd name="connsiteX9" fmla="*/ 982639 w 4555925"/>
              <a:gd name="connsiteY9" fmla="*/ 4397696 h 4636532"/>
              <a:gd name="connsiteX10" fmla="*/ 2531660 w 4555925"/>
              <a:gd name="connsiteY10" fmla="*/ 4138389 h 4636532"/>
              <a:gd name="connsiteX11" fmla="*/ 2770495 w 4555925"/>
              <a:gd name="connsiteY11" fmla="*/ 4452287 h 4636532"/>
              <a:gd name="connsiteX12" fmla="*/ 3289110 w 4555925"/>
              <a:gd name="connsiteY12" fmla="*/ 4500054 h 4636532"/>
              <a:gd name="connsiteX13" fmla="*/ 3398292 w 4555925"/>
              <a:gd name="connsiteY13" fmla="*/ 4636532 h 4636532"/>
              <a:gd name="connsiteX0" fmla="*/ 4555925 w 4555925"/>
              <a:gd name="connsiteY0" fmla="*/ 218740 h 4751783"/>
              <a:gd name="connsiteX1" fmla="*/ 3490937 w 4555925"/>
              <a:gd name="connsiteY1" fmla="*/ 115251 h 4751783"/>
              <a:gd name="connsiteX2" fmla="*/ 3199654 w 4555925"/>
              <a:gd name="connsiteY2" fmla="*/ 1819 h 4751783"/>
              <a:gd name="connsiteX3" fmla="*/ 2777295 w 4555925"/>
              <a:gd name="connsiteY3" fmla="*/ 223957 h 4751783"/>
              <a:gd name="connsiteX4" fmla="*/ 3141397 w 4555925"/>
              <a:gd name="connsiteY4" fmla="*/ 677685 h 4751783"/>
              <a:gd name="connsiteX5" fmla="*/ 2429301 w 4555925"/>
              <a:gd name="connsiteY5" fmla="*/ 1210189 h 4751783"/>
              <a:gd name="connsiteX6" fmla="*/ 2647666 w 4555925"/>
              <a:gd name="connsiteY6" fmla="*/ 1455849 h 4751783"/>
              <a:gd name="connsiteX7" fmla="*/ 0 w 4555925"/>
              <a:gd name="connsiteY7" fmla="*/ 3619019 h 4751783"/>
              <a:gd name="connsiteX8" fmla="*/ 395785 w 4555925"/>
              <a:gd name="connsiteY8" fmla="*/ 4110338 h 4751783"/>
              <a:gd name="connsiteX9" fmla="*/ 818866 w 4555925"/>
              <a:gd name="connsiteY9" fmla="*/ 4321879 h 4751783"/>
              <a:gd name="connsiteX10" fmla="*/ 982639 w 4555925"/>
              <a:gd name="connsiteY10" fmla="*/ 4512947 h 4751783"/>
              <a:gd name="connsiteX11" fmla="*/ 2531660 w 4555925"/>
              <a:gd name="connsiteY11" fmla="*/ 4253640 h 4751783"/>
              <a:gd name="connsiteX12" fmla="*/ 2770495 w 4555925"/>
              <a:gd name="connsiteY12" fmla="*/ 4567538 h 4751783"/>
              <a:gd name="connsiteX13" fmla="*/ 3289110 w 4555925"/>
              <a:gd name="connsiteY13" fmla="*/ 4615305 h 4751783"/>
              <a:gd name="connsiteX14" fmla="*/ 3398292 w 4555925"/>
              <a:gd name="connsiteY14" fmla="*/ 4751783 h 4751783"/>
              <a:gd name="connsiteX0" fmla="*/ 4555925 w 4555925"/>
              <a:gd name="connsiteY0" fmla="*/ 216925 h 4749968"/>
              <a:gd name="connsiteX1" fmla="*/ 3199654 w 4555925"/>
              <a:gd name="connsiteY1" fmla="*/ 4 h 4749968"/>
              <a:gd name="connsiteX2" fmla="*/ 2777295 w 4555925"/>
              <a:gd name="connsiteY2" fmla="*/ 222142 h 4749968"/>
              <a:gd name="connsiteX3" fmla="*/ 3141397 w 4555925"/>
              <a:gd name="connsiteY3" fmla="*/ 675870 h 4749968"/>
              <a:gd name="connsiteX4" fmla="*/ 2429301 w 4555925"/>
              <a:gd name="connsiteY4" fmla="*/ 1208374 h 4749968"/>
              <a:gd name="connsiteX5" fmla="*/ 2647666 w 4555925"/>
              <a:gd name="connsiteY5" fmla="*/ 1454034 h 4749968"/>
              <a:gd name="connsiteX6" fmla="*/ 0 w 4555925"/>
              <a:gd name="connsiteY6" fmla="*/ 3617204 h 4749968"/>
              <a:gd name="connsiteX7" fmla="*/ 395785 w 4555925"/>
              <a:gd name="connsiteY7" fmla="*/ 4108523 h 4749968"/>
              <a:gd name="connsiteX8" fmla="*/ 818866 w 4555925"/>
              <a:gd name="connsiteY8" fmla="*/ 4320064 h 4749968"/>
              <a:gd name="connsiteX9" fmla="*/ 982639 w 4555925"/>
              <a:gd name="connsiteY9" fmla="*/ 4511132 h 4749968"/>
              <a:gd name="connsiteX10" fmla="*/ 2531660 w 4555925"/>
              <a:gd name="connsiteY10" fmla="*/ 4251825 h 4749968"/>
              <a:gd name="connsiteX11" fmla="*/ 2770495 w 4555925"/>
              <a:gd name="connsiteY11" fmla="*/ 4565723 h 4749968"/>
              <a:gd name="connsiteX12" fmla="*/ 3289110 w 4555925"/>
              <a:gd name="connsiteY12" fmla="*/ 4613490 h 4749968"/>
              <a:gd name="connsiteX13" fmla="*/ 3398292 w 4555925"/>
              <a:gd name="connsiteY13" fmla="*/ 4749968 h 4749968"/>
              <a:gd name="connsiteX0" fmla="*/ 4555925 w 4555925"/>
              <a:gd name="connsiteY0" fmla="*/ 216925 h 4749968"/>
              <a:gd name="connsiteX1" fmla="*/ 3199654 w 4555925"/>
              <a:gd name="connsiteY1" fmla="*/ 4 h 4749968"/>
              <a:gd name="connsiteX2" fmla="*/ 2777295 w 4555925"/>
              <a:gd name="connsiteY2" fmla="*/ 222142 h 4749968"/>
              <a:gd name="connsiteX3" fmla="*/ 3141397 w 4555925"/>
              <a:gd name="connsiteY3" fmla="*/ 675870 h 4749968"/>
              <a:gd name="connsiteX4" fmla="*/ 2429301 w 4555925"/>
              <a:gd name="connsiteY4" fmla="*/ 1208374 h 4749968"/>
              <a:gd name="connsiteX5" fmla="*/ 2647666 w 4555925"/>
              <a:gd name="connsiteY5" fmla="*/ 1454034 h 4749968"/>
              <a:gd name="connsiteX6" fmla="*/ 0 w 4555925"/>
              <a:gd name="connsiteY6" fmla="*/ 3617204 h 4749968"/>
              <a:gd name="connsiteX7" fmla="*/ 395785 w 4555925"/>
              <a:gd name="connsiteY7" fmla="*/ 4108523 h 4749968"/>
              <a:gd name="connsiteX8" fmla="*/ 818866 w 4555925"/>
              <a:gd name="connsiteY8" fmla="*/ 4320064 h 4749968"/>
              <a:gd name="connsiteX9" fmla="*/ 982639 w 4555925"/>
              <a:gd name="connsiteY9" fmla="*/ 4511132 h 4749968"/>
              <a:gd name="connsiteX10" fmla="*/ 2531660 w 4555925"/>
              <a:gd name="connsiteY10" fmla="*/ 4251825 h 4749968"/>
              <a:gd name="connsiteX11" fmla="*/ 2770495 w 4555925"/>
              <a:gd name="connsiteY11" fmla="*/ 4565723 h 4749968"/>
              <a:gd name="connsiteX12" fmla="*/ 3289110 w 4555925"/>
              <a:gd name="connsiteY12" fmla="*/ 4613490 h 4749968"/>
              <a:gd name="connsiteX13" fmla="*/ 3398292 w 4555925"/>
              <a:gd name="connsiteY13" fmla="*/ 4749968 h 4749968"/>
              <a:gd name="connsiteX0" fmla="*/ 4555925 w 4555925"/>
              <a:gd name="connsiteY0" fmla="*/ 216925 h 4749968"/>
              <a:gd name="connsiteX1" fmla="*/ 3199654 w 4555925"/>
              <a:gd name="connsiteY1" fmla="*/ 4 h 4749968"/>
              <a:gd name="connsiteX2" fmla="*/ 2762731 w 4555925"/>
              <a:gd name="connsiteY2" fmla="*/ 189058 h 4749968"/>
              <a:gd name="connsiteX3" fmla="*/ 3141397 w 4555925"/>
              <a:gd name="connsiteY3" fmla="*/ 675870 h 4749968"/>
              <a:gd name="connsiteX4" fmla="*/ 2429301 w 4555925"/>
              <a:gd name="connsiteY4" fmla="*/ 1208374 h 4749968"/>
              <a:gd name="connsiteX5" fmla="*/ 2647666 w 4555925"/>
              <a:gd name="connsiteY5" fmla="*/ 1454034 h 4749968"/>
              <a:gd name="connsiteX6" fmla="*/ 0 w 4555925"/>
              <a:gd name="connsiteY6" fmla="*/ 3617204 h 4749968"/>
              <a:gd name="connsiteX7" fmla="*/ 395785 w 4555925"/>
              <a:gd name="connsiteY7" fmla="*/ 4108523 h 4749968"/>
              <a:gd name="connsiteX8" fmla="*/ 818866 w 4555925"/>
              <a:gd name="connsiteY8" fmla="*/ 4320064 h 4749968"/>
              <a:gd name="connsiteX9" fmla="*/ 982639 w 4555925"/>
              <a:gd name="connsiteY9" fmla="*/ 4511132 h 4749968"/>
              <a:gd name="connsiteX10" fmla="*/ 2531660 w 4555925"/>
              <a:gd name="connsiteY10" fmla="*/ 4251825 h 4749968"/>
              <a:gd name="connsiteX11" fmla="*/ 2770495 w 4555925"/>
              <a:gd name="connsiteY11" fmla="*/ 4565723 h 4749968"/>
              <a:gd name="connsiteX12" fmla="*/ 3289110 w 4555925"/>
              <a:gd name="connsiteY12" fmla="*/ 4613490 h 4749968"/>
              <a:gd name="connsiteX13" fmla="*/ 3398292 w 4555925"/>
              <a:gd name="connsiteY13" fmla="*/ 4749968 h 4749968"/>
              <a:gd name="connsiteX0" fmla="*/ 4555925 w 4555925"/>
              <a:gd name="connsiteY0" fmla="*/ 216925 h 4749968"/>
              <a:gd name="connsiteX1" fmla="*/ 3199654 w 4555925"/>
              <a:gd name="connsiteY1" fmla="*/ 4 h 4749968"/>
              <a:gd name="connsiteX2" fmla="*/ 2762731 w 4555925"/>
              <a:gd name="connsiteY2" fmla="*/ 189058 h 4749968"/>
              <a:gd name="connsiteX3" fmla="*/ 3141397 w 4555925"/>
              <a:gd name="connsiteY3" fmla="*/ 675870 h 4749968"/>
              <a:gd name="connsiteX4" fmla="*/ 2429301 w 4555925"/>
              <a:gd name="connsiteY4" fmla="*/ 1208374 h 4749968"/>
              <a:gd name="connsiteX5" fmla="*/ 2647666 w 4555925"/>
              <a:gd name="connsiteY5" fmla="*/ 1454034 h 4749968"/>
              <a:gd name="connsiteX6" fmla="*/ 0 w 4555925"/>
              <a:gd name="connsiteY6" fmla="*/ 3617204 h 4749968"/>
              <a:gd name="connsiteX7" fmla="*/ 395785 w 4555925"/>
              <a:gd name="connsiteY7" fmla="*/ 4108523 h 4749968"/>
              <a:gd name="connsiteX8" fmla="*/ 818866 w 4555925"/>
              <a:gd name="connsiteY8" fmla="*/ 4320064 h 4749968"/>
              <a:gd name="connsiteX9" fmla="*/ 982639 w 4555925"/>
              <a:gd name="connsiteY9" fmla="*/ 4511132 h 4749968"/>
              <a:gd name="connsiteX10" fmla="*/ 2531660 w 4555925"/>
              <a:gd name="connsiteY10" fmla="*/ 4251825 h 4749968"/>
              <a:gd name="connsiteX11" fmla="*/ 2770495 w 4555925"/>
              <a:gd name="connsiteY11" fmla="*/ 4565723 h 4749968"/>
              <a:gd name="connsiteX12" fmla="*/ 3289110 w 4555925"/>
              <a:gd name="connsiteY12" fmla="*/ 4613490 h 4749968"/>
              <a:gd name="connsiteX13" fmla="*/ 3398292 w 4555925"/>
              <a:gd name="connsiteY13" fmla="*/ 4749968 h 4749968"/>
              <a:gd name="connsiteX0" fmla="*/ 4555925 w 4661672"/>
              <a:gd name="connsiteY0" fmla="*/ 216921 h 4749964"/>
              <a:gd name="connsiteX1" fmla="*/ 4562689 w 4661672"/>
              <a:gd name="connsiteY1" fmla="*/ 199110 h 4749964"/>
              <a:gd name="connsiteX2" fmla="*/ 3199654 w 4661672"/>
              <a:gd name="connsiteY2" fmla="*/ 0 h 4749964"/>
              <a:gd name="connsiteX3" fmla="*/ 2762731 w 4661672"/>
              <a:gd name="connsiteY3" fmla="*/ 189054 h 4749964"/>
              <a:gd name="connsiteX4" fmla="*/ 3141397 w 4661672"/>
              <a:gd name="connsiteY4" fmla="*/ 675866 h 4749964"/>
              <a:gd name="connsiteX5" fmla="*/ 2429301 w 4661672"/>
              <a:gd name="connsiteY5" fmla="*/ 1208370 h 4749964"/>
              <a:gd name="connsiteX6" fmla="*/ 2647666 w 4661672"/>
              <a:gd name="connsiteY6" fmla="*/ 1454030 h 4749964"/>
              <a:gd name="connsiteX7" fmla="*/ 0 w 4661672"/>
              <a:gd name="connsiteY7" fmla="*/ 3617200 h 4749964"/>
              <a:gd name="connsiteX8" fmla="*/ 395785 w 4661672"/>
              <a:gd name="connsiteY8" fmla="*/ 4108519 h 4749964"/>
              <a:gd name="connsiteX9" fmla="*/ 818866 w 4661672"/>
              <a:gd name="connsiteY9" fmla="*/ 4320060 h 4749964"/>
              <a:gd name="connsiteX10" fmla="*/ 982639 w 4661672"/>
              <a:gd name="connsiteY10" fmla="*/ 4511128 h 4749964"/>
              <a:gd name="connsiteX11" fmla="*/ 2531660 w 4661672"/>
              <a:gd name="connsiteY11" fmla="*/ 4251821 h 4749964"/>
              <a:gd name="connsiteX12" fmla="*/ 2770495 w 4661672"/>
              <a:gd name="connsiteY12" fmla="*/ 4565719 h 4749964"/>
              <a:gd name="connsiteX13" fmla="*/ 3289110 w 4661672"/>
              <a:gd name="connsiteY13" fmla="*/ 4613486 h 4749964"/>
              <a:gd name="connsiteX14" fmla="*/ 3398292 w 4661672"/>
              <a:gd name="connsiteY14" fmla="*/ 4749964 h 4749964"/>
              <a:gd name="connsiteX0" fmla="*/ 4793568 w 4793657"/>
              <a:gd name="connsiteY0" fmla="*/ 392753 h 4749964"/>
              <a:gd name="connsiteX1" fmla="*/ 4562689 w 4793657"/>
              <a:gd name="connsiteY1" fmla="*/ 199110 h 4749964"/>
              <a:gd name="connsiteX2" fmla="*/ 3199654 w 4793657"/>
              <a:gd name="connsiteY2" fmla="*/ 0 h 4749964"/>
              <a:gd name="connsiteX3" fmla="*/ 2762731 w 4793657"/>
              <a:gd name="connsiteY3" fmla="*/ 189054 h 4749964"/>
              <a:gd name="connsiteX4" fmla="*/ 3141397 w 4793657"/>
              <a:gd name="connsiteY4" fmla="*/ 675866 h 4749964"/>
              <a:gd name="connsiteX5" fmla="*/ 2429301 w 4793657"/>
              <a:gd name="connsiteY5" fmla="*/ 1208370 h 4749964"/>
              <a:gd name="connsiteX6" fmla="*/ 2647666 w 4793657"/>
              <a:gd name="connsiteY6" fmla="*/ 1454030 h 4749964"/>
              <a:gd name="connsiteX7" fmla="*/ 0 w 4793657"/>
              <a:gd name="connsiteY7" fmla="*/ 3617200 h 4749964"/>
              <a:gd name="connsiteX8" fmla="*/ 395785 w 4793657"/>
              <a:gd name="connsiteY8" fmla="*/ 4108519 h 4749964"/>
              <a:gd name="connsiteX9" fmla="*/ 818866 w 4793657"/>
              <a:gd name="connsiteY9" fmla="*/ 4320060 h 4749964"/>
              <a:gd name="connsiteX10" fmla="*/ 982639 w 4793657"/>
              <a:gd name="connsiteY10" fmla="*/ 4511128 h 4749964"/>
              <a:gd name="connsiteX11" fmla="*/ 2531660 w 4793657"/>
              <a:gd name="connsiteY11" fmla="*/ 4251821 h 4749964"/>
              <a:gd name="connsiteX12" fmla="*/ 2770495 w 4793657"/>
              <a:gd name="connsiteY12" fmla="*/ 4565719 h 4749964"/>
              <a:gd name="connsiteX13" fmla="*/ 3289110 w 4793657"/>
              <a:gd name="connsiteY13" fmla="*/ 4613486 h 4749964"/>
              <a:gd name="connsiteX14" fmla="*/ 3398292 w 4793657"/>
              <a:gd name="connsiteY14" fmla="*/ 4749964 h 4749964"/>
              <a:gd name="connsiteX0" fmla="*/ 5810680 w 5810680"/>
              <a:gd name="connsiteY0" fmla="*/ 1655972 h 4749964"/>
              <a:gd name="connsiteX1" fmla="*/ 4562689 w 5810680"/>
              <a:gd name="connsiteY1" fmla="*/ 199110 h 4749964"/>
              <a:gd name="connsiteX2" fmla="*/ 3199654 w 5810680"/>
              <a:gd name="connsiteY2" fmla="*/ 0 h 4749964"/>
              <a:gd name="connsiteX3" fmla="*/ 2762731 w 5810680"/>
              <a:gd name="connsiteY3" fmla="*/ 189054 h 4749964"/>
              <a:gd name="connsiteX4" fmla="*/ 3141397 w 5810680"/>
              <a:gd name="connsiteY4" fmla="*/ 675866 h 4749964"/>
              <a:gd name="connsiteX5" fmla="*/ 2429301 w 5810680"/>
              <a:gd name="connsiteY5" fmla="*/ 1208370 h 4749964"/>
              <a:gd name="connsiteX6" fmla="*/ 2647666 w 5810680"/>
              <a:gd name="connsiteY6" fmla="*/ 1454030 h 4749964"/>
              <a:gd name="connsiteX7" fmla="*/ 0 w 5810680"/>
              <a:gd name="connsiteY7" fmla="*/ 3617200 h 4749964"/>
              <a:gd name="connsiteX8" fmla="*/ 395785 w 5810680"/>
              <a:gd name="connsiteY8" fmla="*/ 4108519 h 4749964"/>
              <a:gd name="connsiteX9" fmla="*/ 818866 w 5810680"/>
              <a:gd name="connsiteY9" fmla="*/ 4320060 h 4749964"/>
              <a:gd name="connsiteX10" fmla="*/ 982639 w 5810680"/>
              <a:gd name="connsiteY10" fmla="*/ 4511128 h 4749964"/>
              <a:gd name="connsiteX11" fmla="*/ 2531660 w 5810680"/>
              <a:gd name="connsiteY11" fmla="*/ 4251821 h 4749964"/>
              <a:gd name="connsiteX12" fmla="*/ 2770495 w 5810680"/>
              <a:gd name="connsiteY12" fmla="*/ 4565719 h 4749964"/>
              <a:gd name="connsiteX13" fmla="*/ 3289110 w 5810680"/>
              <a:gd name="connsiteY13" fmla="*/ 4613486 h 4749964"/>
              <a:gd name="connsiteX14" fmla="*/ 3398292 w 5810680"/>
              <a:gd name="connsiteY14" fmla="*/ 4749964 h 4749964"/>
              <a:gd name="connsiteX0" fmla="*/ 5810680 w 5810680"/>
              <a:gd name="connsiteY0" fmla="*/ 1655972 h 4749964"/>
              <a:gd name="connsiteX1" fmla="*/ 4562689 w 5810680"/>
              <a:gd name="connsiteY1" fmla="*/ 199110 h 4749964"/>
              <a:gd name="connsiteX2" fmla="*/ 3199654 w 5810680"/>
              <a:gd name="connsiteY2" fmla="*/ 0 h 4749964"/>
              <a:gd name="connsiteX3" fmla="*/ 2762731 w 5810680"/>
              <a:gd name="connsiteY3" fmla="*/ 189054 h 4749964"/>
              <a:gd name="connsiteX4" fmla="*/ 3141397 w 5810680"/>
              <a:gd name="connsiteY4" fmla="*/ 675866 h 4749964"/>
              <a:gd name="connsiteX5" fmla="*/ 2429301 w 5810680"/>
              <a:gd name="connsiteY5" fmla="*/ 1208370 h 4749964"/>
              <a:gd name="connsiteX6" fmla="*/ 2647666 w 5810680"/>
              <a:gd name="connsiteY6" fmla="*/ 1454030 h 4749964"/>
              <a:gd name="connsiteX7" fmla="*/ 0 w 5810680"/>
              <a:gd name="connsiteY7" fmla="*/ 3617200 h 4749964"/>
              <a:gd name="connsiteX8" fmla="*/ 395785 w 5810680"/>
              <a:gd name="connsiteY8" fmla="*/ 4108519 h 4749964"/>
              <a:gd name="connsiteX9" fmla="*/ 818866 w 5810680"/>
              <a:gd name="connsiteY9" fmla="*/ 4320060 h 4749964"/>
              <a:gd name="connsiteX10" fmla="*/ 982639 w 5810680"/>
              <a:gd name="connsiteY10" fmla="*/ 4511128 h 4749964"/>
              <a:gd name="connsiteX11" fmla="*/ 2531660 w 5810680"/>
              <a:gd name="connsiteY11" fmla="*/ 4251821 h 4749964"/>
              <a:gd name="connsiteX12" fmla="*/ 2770495 w 5810680"/>
              <a:gd name="connsiteY12" fmla="*/ 4565719 h 4749964"/>
              <a:gd name="connsiteX13" fmla="*/ 3289110 w 5810680"/>
              <a:gd name="connsiteY13" fmla="*/ 4613486 h 4749964"/>
              <a:gd name="connsiteX14" fmla="*/ 3398292 w 5810680"/>
              <a:gd name="connsiteY14" fmla="*/ 4749964 h 4749964"/>
              <a:gd name="connsiteX0" fmla="*/ 5810680 w 5810680"/>
              <a:gd name="connsiteY0" fmla="*/ 1655972 h 4749964"/>
              <a:gd name="connsiteX1" fmla="*/ 4562689 w 5810680"/>
              <a:gd name="connsiteY1" fmla="*/ 199110 h 4749964"/>
              <a:gd name="connsiteX2" fmla="*/ 3199654 w 5810680"/>
              <a:gd name="connsiteY2" fmla="*/ 0 h 4749964"/>
              <a:gd name="connsiteX3" fmla="*/ 2762731 w 5810680"/>
              <a:gd name="connsiteY3" fmla="*/ 189054 h 4749964"/>
              <a:gd name="connsiteX4" fmla="*/ 3141397 w 5810680"/>
              <a:gd name="connsiteY4" fmla="*/ 675866 h 4749964"/>
              <a:gd name="connsiteX5" fmla="*/ 2429301 w 5810680"/>
              <a:gd name="connsiteY5" fmla="*/ 1208370 h 4749964"/>
              <a:gd name="connsiteX6" fmla="*/ 2647666 w 5810680"/>
              <a:gd name="connsiteY6" fmla="*/ 1454030 h 4749964"/>
              <a:gd name="connsiteX7" fmla="*/ 0 w 5810680"/>
              <a:gd name="connsiteY7" fmla="*/ 3617200 h 4749964"/>
              <a:gd name="connsiteX8" fmla="*/ 395785 w 5810680"/>
              <a:gd name="connsiteY8" fmla="*/ 4108519 h 4749964"/>
              <a:gd name="connsiteX9" fmla="*/ 818866 w 5810680"/>
              <a:gd name="connsiteY9" fmla="*/ 4320060 h 4749964"/>
              <a:gd name="connsiteX10" fmla="*/ 982639 w 5810680"/>
              <a:gd name="connsiteY10" fmla="*/ 4511128 h 4749964"/>
              <a:gd name="connsiteX11" fmla="*/ 2531660 w 5810680"/>
              <a:gd name="connsiteY11" fmla="*/ 4251821 h 4749964"/>
              <a:gd name="connsiteX12" fmla="*/ 2770495 w 5810680"/>
              <a:gd name="connsiteY12" fmla="*/ 4565719 h 4749964"/>
              <a:gd name="connsiteX13" fmla="*/ 3289110 w 5810680"/>
              <a:gd name="connsiteY13" fmla="*/ 4613486 h 4749964"/>
              <a:gd name="connsiteX14" fmla="*/ 3398292 w 5810680"/>
              <a:gd name="connsiteY14" fmla="*/ 4749964 h 4749964"/>
              <a:gd name="connsiteX0" fmla="*/ 5810680 w 5810680"/>
              <a:gd name="connsiteY0" fmla="*/ 1679108 h 4773100"/>
              <a:gd name="connsiteX1" fmla="*/ 4562689 w 5810680"/>
              <a:gd name="connsiteY1" fmla="*/ 222246 h 4773100"/>
              <a:gd name="connsiteX2" fmla="*/ 3180644 w 5810680"/>
              <a:gd name="connsiteY2" fmla="*/ 0 h 4773100"/>
              <a:gd name="connsiteX3" fmla="*/ 2762731 w 5810680"/>
              <a:gd name="connsiteY3" fmla="*/ 212190 h 4773100"/>
              <a:gd name="connsiteX4" fmla="*/ 3141397 w 5810680"/>
              <a:gd name="connsiteY4" fmla="*/ 699002 h 4773100"/>
              <a:gd name="connsiteX5" fmla="*/ 2429301 w 5810680"/>
              <a:gd name="connsiteY5" fmla="*/ 1231506 h 4773100"/>
              <a:gd name="connsiteX6" fmla="*/ 2647666 w 5810680"/>
              <a:gd name="connsiteY6" fmla="*/ 1477166 h 4773100"/>
              <a:gd name="connsiteX7" fmla="*/ 0 w 5810680"/>
              <a:gd name="connsiteY7" fmla="*/ 3640336 h 4773100"/>
              <a:gd name="connsiteX8" fmla="*/ 395785 w 5810680"/>
              <a:gd name="connsiteY8" fmla="*/ 4131655 h 4773100"/>
              <a:gd name="connsiteX9" fmla="*/ 818866 w 5810680"/>
              <a:gd name="connsiteY9" fmla="*/ 4343196 h 4773100"/>
              <a:gd name="connsiteX10" fmla="*/ 982639 w 5810680"/>
              <a:gd name="connsiteY10" fmla="*/ 4534264 h 4773100"/>
              <a:gd name="connsiteX11" fmla="*/ 2531660 w 5810680"/>
              <a:gd name="connsiteY11" fmla="*/ 4274957 h 4773100"/>
              <a:gd name="connsiteX12" fmla="*/ 2770495 w 5810680"/>
              <a:gd name="connsiteY12" fmla="*/ 4588855 h 4773100"/>
              <a:gd name="connsiteX13" fmla="*/ 3289110 w 5810680"/>
              <a:gd name="connsiteY13" fmla="*/ 4636622 h 4773100"/>
              <a:gd name="connsiteX14" fmla="*/ 3398292 w 5810680"/>
              <a:gd name="connsiteY14" fmla="*/ 4773100 h 4773100"/>
              <a:gd name="connsiteX0" fmla="*/ 5810680 w 5810680"/>
              <a:gd name="connsiteY0" fmla="*/ 1679108 h 4773100"/>
              <a:gd name="connsiteX1" fmla="*/ 4562689 w 5810680"/>
              <a:gd name="connsiteY1" fmla="*/ 222246 h 4773100"/>
              <a:gd name="connsiteX2" fmla="*/ 3180644 w 5810680"/>
              <a:gd name="connsiteY2" fmla="*/ 0 h 4773100"/>
              <a:gd name="connsiteX3" fmla="*/ 2762731 w 5810680"/>
              <a:gd name="connsiteY3" fmla="*/ 212190 h 4773100"/>
              <a:gd name="connsiteX4" fmla="*/ 3141397 w 5810680"/>
              <a:gd name="connsiteY4" fmla="*/ 699002 h 4773100"/>
              <a:gd name="connsiteX5" fmla="*/ 2429301 w 5810680"/>
              <a:gd name="connsiteY5" fmla="*/ 1231506 h 4773100"/>
              <a:gd name="connsiteX6" fmla="*/ 2647666 w 5810680"/>
              <a:gd name="connsiteY6" fmla="*/ 1477166 h 4773100"/>
              <a:gd name="connsiteX7" fmla="*/ 0 w 5810680"/>
              <a:gd name="connsiteY7" fmla="*/ 3640336 h 4773100"/>
              <a:gd name="connsiteX8" fmla="*/ 395785 w 5810680"/>
              <a:gd name="connsiteY8" fmla="*/ 4131655 h 4773100"/>
              <a:gd name="connsiteX9" fmla="*/ 818866 w 5810680"/>
              <a:gd name="connsiteY9" fmla="*/ 4343196 h 4773100"/>
              <a:gd name="connsiteX10" fmla="*/ 982639 w 5810680"/>
              <a:gd name="connsiteY10" fmla="*/ 4534264 h 4773100"/>
              <a:gd name="connsiteX11" fmla="*/ 2531660 w 5810680"/>
              <a:gd name="connsiteY11" fmla="*/ 4274957 h 4773100"/>
              <a:gd name="connsiteX12" fmla="*/ 2770495 w 5810680"/>
              <a:gd name="connsiteY12" fmla="*/ 4588855 h 4773100"/>
              <a:gd name="connsiteX13" fmla="*/ 3289110 w 5810680"/>
              <a:gd name="connsiteY13" fmla="*/ 4636622 h 4773100"/>
              <a:gd name="connsiteX14" fmla="*/ 3398292 w 5810680"/>
              <a:gd name="connsiteY14" fmla="*/ 4773100 h 477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10680" h="4773100">
                <a:moveTo>
                  <a:pt x="5810680" y="1679108"/>
                </a:moveTo>
                <a:cubicBezTo>
                  <a:pt x="5811807" y="1676140"/>
                  <a:pt x="4745958" y="429604"/>
                  <a:pt x="4562689" y="222246"/>
                </a:cubicBezTo>
                <a:lnTo>
                  <a:pt x="3180644" y="0"/>
                </a:lnTo>
                <a:cubicBezTo>
                  <a:pt x="3032576" y="60655"/>
                  <a:pt x="2850925" y="151441"/>
                  <a:pt x="2762731" y="212190"/>
                </a:cubicBezTo>
                <a:cubicBezTo>
                  <a:pt x="2882480" y="376036"/>
                  <a:pt x="3050776" y="587147"/>
                  <a:pt x="3141397" y="699002"/>
                </a:cubicBezTo>
                <a:lnTo>
                  <a:pt x="2429301" y="1231506"/>
                </a:lnTo>
                <a:lnTo>
                  <a:pt x="2647666" y="1477166"/>
                </a:lnTo>
                <a:lnTo>
                  <a:pt x="0" y="3640336"/>
                </a:lnTo>
                <a:cubicBezTo>
                  <a:pt x="131928" y="3804109"/>
                  <a:pt x="259307" y="4014512"/>
                  <a:pt x="395785" y="4131655"/>
                </a:cubicBezTo>
                <a:cubicBezTo>
                  <a:pt x="532263" y="4248798"/>
                  <a:pt x="727881" y="4282918"/>
                  <a:pt x="818866" y="4343196"/>
                </a:cubicBezTo>
                <a:lnTo>
                  <a:pt x="982639" y="4534264"/>
                </a:lnTo>
                <a:lnTo>
                  <a:pt x="2531660" y="4274957"/>
                </a:lnTo>
                <a:lnTo>
                  <a:pt x="2770495" y="4588855"/>
                </a:lnTo>
                <a:lnTo>
                  <a:pt x="3289110" y="4636622"/>
                </a:lnTo>
                <a:lnTo>
                  <a:pt x="3398292" y="4773100"/>
                </a:lnTo>
              </a:path>
            </a:pathLst>
          </a:custGeom>
          <a:noFill/>
          <a:ln w="50800">
            <a:solidFill>
              <a:schemeClr val="accent6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893" tIns="47947" rIns="95893" bIns="47947" spcCol="0"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766888" y="5685797"/>
            <a:ext cx="328114" cy="374484"/>
          </a:xfrm>
          <a:custGeom>
            <a:avLst/>
            <a:gdLst>
              <a:gd name="connsiteX0" fmla="*/ 144026 w 401934"/>
              <a:gd name="connsiteY0" fmla="*/ 0 h 438778"/>
              <a:gd name="connsiteX1" fmla="*/ 401934 w 401934"/>
              <a:gd name="connsiteY1" fmla="*/ 348343 h 438778"/>
              <a:gd name="connsiteX2" fmla="*/ 274655 w 401934"/>
              <a:gd name="connsiteY2" fmla="*/ 438778 h 438778"/>
              <a:gd name="connsiteX3" fmla="*/ 0 w 401934"/>
              <a:gd name="connsiteY3" fmla="*/ 87086 h 438778"/>
              <a:gd name="connsiteX4" fmla="*/ 144026 w 401934"/>
              <a:gd name="connsiteY4" fmla="*/ 0 h 438778"/>
              <a:gd name="connsiteX0" fmla="*/ 144026 w 361452"/>
              <a:gd name="connsiteY0" fmla="*/ 0 h 438778"/>
              <a:gd name="connsiteX1" fmla="*/ 361452 w 361452"/>
              <a:gd name="connsiteY1" fmla="*/ 291193 h 438778"/>
              <a:gd name="connsiteX2" fmla="*/ 274655 w 361452"/>
              <a:gd name="connsiteY2" fmla="*/ 438778 h 438778"/>
              <a:gd name="connsiteX3" fmla="*/ 0 w 361452"/>
              <a:gd name="connsiteY3" fmla="*/ 87086 h 438778"/>
              <a:gd name="connsiteX4" fmla="*/ 144026 w 361452"/>
              <a:gd name="connsiteY4" fmla="*/ 0 h 438778"/>
              <a:gd name="connsiteX0" fmla="*/ 144026 w 361452"/>
              <a:gd name="connsiteY0" fmla="*/ 0 h 374484"/>
              <a:gd name="connsiteX1" fmla="*/ 361452 w 361452"/>
              <a:gd name="connsiteY1" fmla="*/ 291193 h 374484"/>
              <a:gd name="connsiteX2" fmla="*/ 253224 w 361452"/>
              <a:gd name="connsiteY2" fmla="*/ 374484 h 374484"/>
              <a:gd name="connsiteX3" fmla="*/ 0 w 361452"/>
              <a:gd name="connsiteY3" fmla="*/ 87086 h 374484"/>
              <a:gd name="connsiteX4" fmla="*/ 144026 w 361452"/>
              <a:gd name="connsiteY4" fmla="*/ 0 h 374484"/>
              <a:gd name="connsiteX0" fmla="*/ 110688 w 328114"/>
              <a:gd name="connsiteY0" fmla="*/ 0 h 374484"/>
              <a:gd name="connsiteX1" fmla="*/ 328114 w 328114"/>
              <a:gd name="connsiteY1" fmla="*/ 291193 h 374484"/>
              <a:gd name="connsiteX2" fmla="*/ 219886 w 328114"/>
              <a:gd name="connsiteY2" fmla="*/ 374484 h 374484"/>
              <a:gd name="connsiteX3" fmla="*/ 0 w 328114"/>
              <a:gd name="connsiteY3" fmla="*/ 82324 h 374484"/>
              <a:gd name="connsiteX4" fmla="*/ 110688 w 328114"/>
              <a:gd name="connsiteY4" fmla="*/ 0 h 37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14" h="374484">
                <a:moveTo>
                  <a:pt x="110688" y="0"/>
                </a:moveTo>
                <a:lnTo>
                  <a:pt x="328114" y="291193"/>
                </a:lnTo>
                <a:lnTo>
                  <a:pt x="219886" y="374484"/>
                </a:lnTo>
                <a:lnTo>
                  <a:pt x="0" y="82324"/>
                </a:lnTo>
                <a:lnTo>
                  <a:pt x="110688" y="0"/>
                </a:lnTo>
                <a:close/>
              </a:path>
            </a:pathLst>
          </a:custGeom>
          <a:pattFill prst="weave">
            <a:fgClr>
              <a:schemeClr val="accent2">
                <a:lumMod val="50000"/>
              </a:schemeClr>
            </a:fgClr>
            <a:bgClr>
              <a:srgbClr val="A53835"/>
            </a:bgClr>
          </a:pattFill>
          <a:ln w="158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424488" y="5926933"/>
            <a:ext cx="328114" cy="374484"/>
          </a:xfrm>
          <a:custGeom>
            <a:avLst/>
            <a:gdLst>
              <a:gd name="connsiteX0" fmla="*/ 144026 w 401934"/>
              <a:gd name="connsiteY0" fmla="*/ 0 h 438778"/>
              <a:gd name="connsiteX1" fmla="*/ 401934 w 401934"/>
              <a:gd name="connsiteY1" fmla="*/ 348343 h 438778"/>
              <a:gd name="connsiteX2" fmla="*/ 274655 w 401934"/>
              <a:gd name="connsiteY2" fmla="*/ 438778 h 438778"/>
              <a:gd name="connsiteX3" fmla="*/ 0 w 401934"/>
              <a:gd name="connsiteY3" fmla="*/ 87086 h 438778"/>
              <a:gd name="connsiteX4" fmla="*/ 144026 w 401934"/>
              <a:gd name="connsiteY4" fmla="*/ 0 h 438778"/>
              <a:gd name="connsiteX0" fmla="*/ 144026 w 361452"/>
              <a:gd name="connsiteY0" fmla="*/ 0 h 438778"/>
              <a:gd name="connsiteX1" fmla="*/ 361452 w 361452"/>
              <a:gd name="connsiteY1" fmla="*/ 291193 h 438778"/>
              <a:gd name="connsiteX2" fmla="*/ 274655 w 361452"/>
              <a:gd name="connsiteY2" fmla="*/ 438778 h 438778"/>
              <a:gd name="connsiteX3" fmla="*/ 0 w 361452"/>
              <a:gd name="connsiteY3" fmla="*/ 87086 h 438778"/>
              <a:gd name="connsiteX4" fmla="*/ 144026 w 361452"/>
              <a:gd name="connsiteY4" fmla="*/ 0 h 438778"/>
              <a:gd name="connsiteX0" fmla="*/ 144026 w 361452"/>
              <a:gd name="connsiteY0" fmla="*/ 0 h 374484"/>
              <a:gd name="connsiteX1" fmla="*/ 361452 w 361452"/>
              <a:gd name="connsiteY1" fmla="*/ 291193 h 374484"/>
              <a:gd name="connsiteX2" fmla="*/ 253224 w 361452"/>
              <a:gd name="connsiteY2" fmla="*/ 374484 h 374484"/>
              <a:gd name="connsiteX3" fmla="*/ 0 w 361452"/>
              <a:gd name="connsiteY3" fmla="*/ 87086 h 374484"/>
              <a:gd name="connsiteX4" fmla="*/ 144026 w 361452"/>
              <a:gd name="connsiteY4" fmla="*/ 0 h 374484"/>
              <a:gd name="connsiteX0" fmla="*/ 110688 w 328114"/>
              <a:gd name="connsiteY0" fmla="*/ 0 h 374484"/>
              <a:gd name="connsiteX1" fmla="*/ 328114 w 328114"/>
              <a:gd name="connsiteY1" fmla="*/ 291193 h 374484"/>
              <a:gd name="connsiteX2" fmla="*/ 219886 w 328114"/>
              <a:gd name="connsiteY2" fmla="*/ 374484 h 374484"/>
              <a:gd name="connsiteX3" fmla="*/ 0 w 328114"/>
              <a:gd name="connsiteY3" fmla="*/ 82324 h 374484"/>
              <a:gd name="connsiteX4" fmla="*/ 110688 w 328114"/>
              <a:gd name="connsiteY4" fmla="*/ 0 h 37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114" h="374484">
                <a:moveTo>
                  <a:pt x="110688" y="0"/>
                </a:moveTo>
                <a:lnTo>
                  <a:pt x="328114" y="291193"/>
                </a:lnTo>
                <a:lnTo>
                  <a:pt x="219886" y="374484"/>
                </a:lnTo>
                <a:lnTo>
                  <a:pt x="0" y="82324"/>
                </a:lnTo>
                <a:lnTo>
                  <a:pt x="110688" y="0"/>
                </a:lnTo>
                <a:close/>
              </a:path>
            </a:pathLst>
          </a:custGeom>
          <a:pattFill prst="weave">
            <a:fgClr>
              <a:schemeClr val="accent2">
                <a:lumMod val="50000"/>
              </a:schemeClr>
            </a:fgClr>
            <a:bgClr>
              <a:srgbClr val="A53835"/>
            </a:bgClr>
          </a:pattFill>
          <a:ln w="158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8600" y="6385674"/>
            <a:ext cx="3733800" cy="38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20" rIns="0" rtlCol="0">
            <a:spAutoFit/>
          </a:bodyPr>
          <a:lstStyle>
            <a:defPPr>
              <a:defRPr lang="en-US"/>
            </a:defPPr>
            <a:lvl1pPr algn="r" defTabSz="958931">
              <a:defRPr sz="1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79466" defTabSz="958931">
              <a:defRPr sz="1900"/>
            </a:lvl2pPr>
            <a:lvl3pPr marL="958931" defTabSz="958931">
              <a:defRPr sz="1900"/>
            </a:lvl3pPr>
            <a:lvl4pPr marL="1438397" defTabSz="958931">
              <a:defRPr sz="1900"/>
            </a:lvl4pPr>
            <a:lvl5pPr marL="1917863" defTabSz="958931">
              <a:defRPr sz="1900"/>
            </a:lvl5pPr>
            <a:lvl6pPr marL="2397328" defTabSz="958931">
              <a:defRPr sz="1900"/>
            </a:lvl6pPr>
            <a:lvl7pPr marL="2876794" defTabSz="958931">
              <a:defRPr sz="1900"/>
            </a:lvl7pPr>
            <a:lvl8pPr marL="3356259" defTabSz="958931">
              <a:defRPr sz="1900"/>
            </a:lvl8pPr>
            <a:lvl9pPr marL="3835725" defTabSz="958931">
              <a:defRPr sz="1900"/>
            </a:lvl9pPr>
          </a:lstStyle>
          <a:p>
            <a:pPr algn="l"/>
            <a:r>
              <a:rPr lang="en-US" dirty="0" smtClean="0"/>
              <a:t>Pickard Pass Extension: Aerial View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629400" y="2514600"/>
            <a:ext cx="1660878" cy="677108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20" rIns="0" rtlCol="0">
            <a:spAutoFit/>
          </a:bodyPr>
          <a:lstStyle>
            <a:defPPr>
              <a:defRPr lang="en-US"/>
            </a:defPPr>
            <a:lvl1pPr algn="r" defTabSz="958931">
              <a:defRPr sz="1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79466" defTabSz="958931">
              <a:defRPr sz="1900"/>
            </a:lvl2pPr>
            <a:lvl3pPr marL="958931" defTabSz="958931">
              <a:defRPr sz="1900"/>
            </a:lvl3pPr>
            <a:lvl4pPr marL="1438397" defTabSz="958931">
              <a:defRPr sz="1900"/>
            </a:lvl4pPr>
            <a:lvl5pPr marL="1917863" defTabSz="958931">
              <a:defRPr sz="1900"/>
            </a:lvl5pPr>
            <a:lvl6pPr marL="2397328" defTabSz="958931">
              <a:defRPr sz="1900"/>
            </a:lvl6pPr>
            <a:lvl7pPr marL="2876794" defTabSz="958931">
              <a:defRPr sz="1900"/>
            </a:lvl7pPr>
            <a:lvl8pPr marL="3356259" defTabSz="958931">
              <a:defRPr sz="1900"/>
            </a:lvl8pPr>
            <a:lvl9pPr marL="3835725" defTabSz="958931">
              <a:defRPr sz="1900"/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  <a:effectLst/>
              </a:rPr>
              <a:t>Construction Fencing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V="1">
            <a:off x="7459839" y="1143000"/>
            <a:ext cx="1074561" cy="1371600"/>
          </a:xfrm>
          <a:prstGeom prst="straightConnector1">
            <a:avLst/>
          </a:prstGeom>
          <a:noFill/>
          <a:ln w="3810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Arrow Connector 21"/>
          <p:cNvCxnSpPr>
            <a:endCxn id="11" idx="8"/>
          </p:cNvCxnSpPr>
          <p:nvPr/>
        </p:nvCxnSpPr>
        <p:spPr>
          <a:xfrm flipH="1">
            <a:off x="5533567" y="2894764"/>
            <a:ext cx="1400633" cy="662522"/>
          </a:xfrm>
          <a:prstGeom prst="straightConnector1">
            <a:avLst/>
          </a:prstGeom>
          <a:noFill/>
          <a:ln w="3810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TextBox 4"/>
          <p:cNvSpPr txBox="1"/>
          <p:nvPr/>
        </p:nvSpPr>
        <p:spPr>
          <a:xfrm rot="19330558">
            <a:off x="3823440" y="2725487"/>
            <a:ext cx="3022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New, Wider Pedestrian Path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 rot="13920388">
            <a:off x="1545621" y="4836280"/>
            <a:ext cx="506955" cy="457200"/>
          </a:xfrm>
          <a:prstGeom prst="ben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3046027">
            <a:off x="-62446" y="3815833"/>
            <a:ext cx="236220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Garage vehicle traffic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13884657">
            <a:off x="219689" y="4070745"/>
            <a:ext cx="1427690" cy="21526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llate 9"/>
          <p:cNvSpPr/>
          <p:nvPr/>
        </p:nvSpPr>
        <p:spPr>
          <a:xfrm rot="16389193">
            <a:off x="1752245" y="5176761"/>
            <a:ext cx="217068" cy="457200"/>
          </a:xfrm>
          <a:prstGeom prst="flowChartCollat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lowchart: Collate 20"/>
          <p:cNvSpPr/>
          <p:nvPr/>
        </p:nvSpPr>
        <p:spPr>
          <a:xfrm rot="19328874">
            <a:off x="1337511" y="5045112"/>
            <a:ext cx="217068" cy="328173"/>
          </a:xfrm>
          <a:prstGeom prst="flowChartCollate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1000" y="4724399"/>
            <a:ext cx="2895600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Remove front row of parking on </a:t>
            </a:r>
            <a:r>
              <a:rPr lang="en-US" dirty="0" err="1" smtClean="0"/>
              <a:t>gamedays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336800" y="4840898"/>
            <a:ext cx="930400" cy="223982"/>
          </a:xfrm>
          <a:prstGeom prst="straightConnector1">
            <a:avLst/>
          </a:prstGeom>
          <a:noFill/>
          <a:ln w="3810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211575" y="3843144"/>
            <a:ext cx="358824" cy="960336"/>
          </a:xfrm>
          <a:prstGeom prst="straightConnector1">
            <a:avLst/>
          </a:prstGeom>
          <a:noFill/>
          <a:ln w="3810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867545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-lasley\SkyDrive\Pictures\Camera Roll\20140221_165916660_i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6577792" y="2198599"/>
            <a:ext cx="2641530" cy="926864"/>
          </a:xfrm>
          <a:custGeom>
            <a:avLst/>
            <a:gdLst>
              <a:gd name="connsiteX0" fmla="*/ 3424517 w 3468279"/>
              <a:gd name="connsiteY0" fmla="*/ 1272989 h 1283498"/>
              <a:gd name="connsiteX1" fmla="*/ 3200400 w 3468279"/>
              <a:gd name="connsiteY1" fmla="*/ 1165412 h 1283498"/>
              <a:gd name="connsiteX2" fmla="*/ 0 w 3468279"/>
              <a:gd name="connsiteY2" fmla="*/ 0 h 1283498"/>
              <a:gd name="connsiteX0" fmla="*/ 3467380 w 3637267"/>
              <a:gd name="connsiteY0" fmla="*/ 1282514 h 1329546"/>
              <a:gd name="connsiteX1" fmla="*/ 3243263 w 3637267"/>
              <a:gd name="connsiteY1" fmla="*/ 1174937 h 1329546"/>
              <a:gd name="connsiteX2" fmla="*/ 0 w 3637267"/>
              <a:gd name="connsiteY2" fmla="*/ 0 h 1329546"/>
              <a:gd name="connsiteX0" fmla="*/ 2732356 w 2902243"/>
              <a:gd name="connsiteY0" fmla="*/ 1014092 h 1061124"/>
              <a:gd name="connsiteX1" fmla="*/ 2508239 w 2902243"/>
              <a:gd name="connsiteY1" fmla="*/ 906515 h 1061124"/>
              <a:gd name="connsiteX2" fmla="*/ 0 w 2902243"/>
              <a:gd name="connsiteY2" fmla="*/ 0 h 1061124"/>
              <a:gd name="connsiteX0" fmla="*/ 2718744 w 2888631"/>
              <a:gd name="connsiteY0" fmla="*/ 1014092 h 1061124"/>
              <a:gd name="connsiteX1" fmla="*/ 2494627 w 2888631"/>
              <a:gd name="connsiteY1" fmla="*/ 906515 h 1061124"/>
              <a:gd name="connsiteX2" fmla="*/ 0 w 2888631"/>
              <a:gd name="connsiteY2" fmla="*/ 0 h 1061124"/>
              <a:gd name="connsiteX0" fmla="*/ 2494627 w 2494627"/>
              <a:gd name="connsiteY0" fmla="*/ 906515 h 906515"/>
              <a:gd name="connsiteX1" fmla="*/ 0 w 2494627"/>
              <a:gd name="connsiteY1" fmla="*/ 0 h 906515"/>
              <a:gd name="connsiteX0" fmla="*/ 2644354 w 2644354"/>
              <a:gd name="connsiteY0" fmla="*/ 963025 h 963025"/>
              <a:gd name="connsiteX1" fmla="*/ 0 w 2644354"/>
              <a:gd name="connsiteY1" fmla="*/ 0 h 96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44354" h="963025">
                <a:moveTo>
                  <a:pt x="2644354" y="963025"/>
                </a:moveTo>
                <a:lnTo>
                  <a:pt x="0" y="0"/>
                </a:lnTo>
              </a:path>
            </a:pathLst>
          </a:custGeom>
          <a:noFill/>
          <a:ln w="76200" cap="flat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-80683" y="1896542"/>
            <a:ext cx="4868697" cy="990093"/>
          </a:xfrm>
          <a:custGeom>
            <a:avLst/>
            <a:gdLst>
              <a:gd name="connsiteX0" fmla="*/ 135043 w 4940125"/>
              <a:gd name="connsiteY0" fmla="*/ 995082 h 1013804"/>
              <a:gd name="connsiteX1" fmla="*/ 197796 w 4940125"/>
              <a:gd name="connsiteY1" fmla="*/ 959223 h 1013804"/>
              <a:gd name="connsiteX2" fmla="*/ 4554643 w 4940125"/>
              <a:gd name="connsiteY2" fmla="*/ 89647 h 1013804"/>
              <a:gd name="connsiteX3" fmla="*/ 4877372 w 4940125"/>
              <a:gd name="connsiteY3" fmla="*/ 71718 h 1013804"/>
              <a:gd name="connsiteX4" fmla="*/ 4940125 w 4940125"/>
              <a:gd name="connsiteY4" fmla="*/ 0 h 1013804"/>
              <a:gd name="connsiteX0" fmla="*/ 238601 w 5366413"/>
              <a:gd name="connsiteY0" fmla="*/ 1246094 h 1258435"/>
              <a:gd name="connsiteX1" fmla="*/ 624084 w 5366413"/>
              <a:gd name="connsiteY1" fmla="*/ 959223 h 1258435"/>
              <a:gd name="connsiteX2" fmla="*/ 4980931 w 5366413"/>
              <a:gd name="connsiteY2" fmla="*/ 89647 h 1258435"/>
              <a:gd name="connsiteX3" fmla="*/ 5303660 w 5366413"/>
              <a:gd name="connsiteY3" fmla="*/ 71718 h 1258435"/>
              <a:gd name="connsiteX4" fmla="*/ 5366413 w 5366413"/>
              <a:gd name="connsiteY4" fmla="*/ 0 h 1258435"/>
              <a:gd name="connsiteX0" fmla="*/ 0 w 4742329"/>
              <a:gd name="connsiteY0" fmla="*/ 959223 h 959223"/>
              <a:gd name="connsiteX1" fmla="*/ 4356847 w 4742329"/>
              <a:gd name="connsiteY1" fmla="*/ 89647 h 959223"/>
              <a:gd name="connsiteX2" fmla="*/ 4679576 w 4742329"/>
              <a:gd name="connsiteY2" fmla="*/ 71718 h 959223"/>
              <a:gd name="connsiteX3" fmla="*/ 4742329 w 4742329"/>
              <a:gd name="connsiteY3" fmla="*/ 0 h 959223"/>
              <a:gd name="connsiteX0" fmla="*/ 0 w 4858870"/>
              <a:gd name="connsiteY0" fmla="*/ 995082 h 995082"/>
              <a:gd name="connsiteX1" fmla="*/ 4473388 w 4858870"/>
              <a:gd name="connsiteY1" fmla="*/ 89647 h 995082"/>
              <a:gd name="connsiteX2" fmla="*/ 4796117 w 4858870"/>
              <a:gd name="connsiteY2" fmla="*/ 71718 h 995082"/>
              <a:gd name="connsiteX3" fmla="*/ 4858870 w 4858870"/>
              <a:gd name="connsiteY3" fmla="*/ 0 h 995082"/>
              <a:gd name="connsiteX0" fmla="*/ 0 w 4858870"/>
              <a:gd name="connsiteY0" fmla="*/ 995082 h 995082"/>
              <a:gd name="connsiteX1" fmla="*/ 4473388 w 4858870"/>
              <a:gd name="connsiteY1" fmla="*/ 89647 h 995082"/>
              <a:gd name="connsiteX2" fmla="*/ 4796117 w 4858870"/>
              <a:gd name="connsiteY2" fmla="*/ 71718 h 995082"/>
              <a:gd name="connsiteX3" fmla="*/ 4858870 w 4858870"/>
              <a:gd name="connsiteY3" fmla="*/ 0 h 995082"/>
              <a:gd name="connsiteX0" fmla="*/ 0 w 4849345"/>
              <a:gd name="connsiteY0" fmla="*/ 1004607 h 1004607"/>
              <a:gd name="connsiteX1" fmla="*/ 4473388 w 4849345"/>
              <a:gd name="connsiteY1" fmla="*/ 99172 h 1004607"/>
              <a:gd name="connsiteX2" fmla="*/ 4796117 w 4849345"/>
              <a:gd name="connsiteY2" fmla="*/ 81243 h 1004607"/>
              <a:gd name="connsiteX3" fmla="*/ 4849345 w 4849345"/>
              <a:gd name="connsiteY3" fmla="*/ 0 h 1004607"/>
              <a:gd name="connsiteX0" fmla="*/ 0 w 4849345"/>
              <a:gd name="connsiteY0" fmla="*/ 982835 h 982835"/>
              <a:gd name="connsiteX1" fmla="*/ 4473388 w 4849345"/>
              <a:gd name="connsiteY1" fmla="*/ 77400 h 982835"/>
              <a:gd name="connsiteX2" fmla="*/ 4796117 w 4849345"/>
              <a:gd name="connsiteY2" fmla="*/ 59471 h 982835"/>
              <a:gd name="connsiteX3" fmla="*/ 4849345 w 4849345"/>
              <a:gd name="connsiteY3" fmla="*/ 0 h 982835"/>
              <a:gd name="connsiteX0" fmla="*/ 0 w 4859021"/>
              <a:gd name="connsiteY0" fmla="*/ 994931 h 994931"/>
              <a:gd name="connsiteX1" fmla="*/ 4473388 w 4859021"/>
              <a:gd name="connsiteY1" fmla="*/ 89496 h 994931"/>
              <a:gd name="connsiteX2" fmla="*/ 4796117 w 4859021"/>
              <a:gd name="connsiteY2" fmla="*/ 71567 h 994931"/>
              <a:gd name="connsiteX3" fmla="*/ 4859021 w 4859021"/>
              <a:gd name="connsiteY3" fmla="*/ 0 h 994931"/>
              <a:gd name="connsiteX0" fmla="*/ 0 w 4859021"/>
              <a:gd name="connsiteY0" fmla="*/ 994931 h 994931"/>
              <a:gd name="connsiteX1" fmla="*/ 4473388 w 4859021"/>
              <a:gd name="connsiteY1" fmla="*/ 89496 h 994931"/>
              <a:gd name="connsiteX2" fmla="*/ 4810631 w 4859021"/>
              <a:gd name="connsiteY2" fmla="*/ 88500 h 994931"/>
              <a:gd name="connsiteX3" fmla="*/ 4859021 w 4859021"/>
              <a:gd name="connsiteY3" fmla="*/ 0 h 994931"/>
              <a:gd name="connsiteX0" fmla="*/ 0 w 4859021"/>
              <a:gd name="connsiteY0" fmla="*/ 994931 h 994931"/>
              <a:gd name="connsiteX1" fmla="*/ 4473388 w 4859021"/>
              <a:gd name="connsiteY1" fmla="*/ 89496 h 994931"/>
              <a:gd name="connsiteX2" fmla="*/ 4810631 w 4859021"/>
              <a:gd name="connsiteY2" fmla="*/ 98176 h 994931"/>
              <a:gd name="connsiteX3" fmla="*/ 4859021 w 4859021"/>
              <a:gd name="connsiteY3" fmla="*/ 0 h 994931"/>
              <a:gd name="connsiteX0" fmla="*/ 0 w 4868697"/>
              <a:gd name="connsiteY0" fmla="*/ 990093 h 990093"/>
              <a:gd name="connsiteX1" fmla="*/ 4473388 w 4868697"/>
              <a:gd name="connsiteY1" fmla="*/ 84658 h 990093"/>
              <a:gd name="connsiteX2" fmla="*/ 4810631 w 4868697"/>
              <a:gd name="connsiteY2" fmla="*/ 93338 h 990093"/>
              <a:gd name="connsiteX3" fmla="*/ 4868697 w 4868697"/>
              <a:gd name="connsiteY3" fmla="*/ 0 h 9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8697" h="990093">
                <a:moveTo>
                  <a:pt x="0" y="990093"/>
                </a:moveTo>
                <a:lnTo>
                  <a:pt x="4473388" y="84658"/>
                </a:lnTo>
                <a:lnTo>
                  <a:pt x="4810631" y="93338"/>
                </a:lnTo>
                <a:cubicBezTo>
                  <a:pt x="4828374" y="66257"/>
                  <a:pt x="4850954" y="27081"/>
                  <a:pt x="4868697" y="0"/>
                </a:cubicBezTo>
              </a:path>
            </a:pathLst>
          </a:custGeom>
          <a:noFill/>
          <a:ln w="76200" cap="flat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descr="C:\Users\p-lasley\Desktop\chain-link-fen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441">
            <a:off x="-399393" y="1335172"/>
            <a:ext cx="2075793" cy="1409500"/>
          </a:xfrm>
          <a:prstGeom prst="rect">
            <a:avLst/>
          </a:prstGeom>
          <a:noFill/>
          <a:scene3d>
            <a:camera prst="isometricOffAxis2Right">
              <a:rot lat="400663" lon="18746610" rev="105378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p-lasley\Desktop\chain-link-fen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594">
            <a:off x="1024553" y="1217703"/>
            <a:ext cx="1835527" cy="1246355"/>
          </a:xfrm>
          <a:prstGeom prst="rect">
            <a:avLst/>
          </a:prstGeom>
          <a:noFill/>
          <a:scene3d>
            <a:camera prst="isometricOffAxis2Right">
              <a:rot lat="400663" lon="18746610" rev="105378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p-lasley\Desktop\chain-link-fenc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661">
            <a:off x="2103606" y="1208219"/>
            <a:ext cx="1650122" cy="1120463"/>
          </a:xfrm>
          <a:prstGeom prst="rect">
            <a:avLst/>
          </a:prstGeom>
          <a:noFill/>
          <a:scene3d>
            <a:camera prst="isometricOffAxis2Right">
              <a:rot lat="412846" lon="18142499" rev="33884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-lasley\Desktop\chain-link-fenc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661">
            <a:off x="2979505" y="1379272"/>
            <a:ext cx="1436703" cy="801727"/>
          </a:xfrm>
          <a:prstGeom prst="rect">
            <a:avLst/>
          </a:prstGeom>
          <a:noFill/>
          <a:scene3d>
            <a:camera prst="isometricOffAxis2Right">
              <a:rot lat="412846" lon="18142499" rev="33884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6024898" y="2004427"/>
            <a:ext cx="493201" cy="172229"/>
          </a:xfrm>
          <a:custGeom>
            <a:avLst/>
            <a:gdLst>
              <a:gd name="connsiteX0" fmla="*/ 3424517 w 3468279"/>
              <a:gd name="connsiteY0" fmla="*/ 1272989 h 1283498"/>
              <a:gd name="connsiteX1" fmla="*/ 3200400 w 3468279"/>
              <a:gd name="connsiteY1" fmla="*/ 1165412 h 1283498"/>
              <a:gd name="connsiteX2" fmla="*/ 0 w 3468279"/>
              <a:gd name="connsiteY2" fmla="*/ 0 h 1283498"/>
              <a:gd name="connsiteX0" fmla="*/ 3467380 w 3637267"/>
              <a:gd name="connsiteY0" fmla="*/ 1282514 h 1329546"/>
              <a:gd name="connsiteX1" fmla="*/ 3243263 w 3637267"/>
              <a:gd name="connsiteY1" fmla="*/ 1174937 h 1329546"/>
              <a:gd name="connsiteX2" fmla="*/ 0 w 3637267"/>
              <a:gd name="connsiteY2" fmla="*/ 0 h 1329546"/>
              <a:gd name="connsiteX0" fmla="*/ 2732356 w 2902243"/>
              <a:gd name="connsiteY0" fmla="*/ 1014092 h 1061124"/>
              <a:gd name="connsiteX1" fmla="*/ 2508239 w 2902243"/>
              <a:gd name="connsiteY1" fmla="*/ 906515 h 1061124"/>
              <a:gd name="connsiteX2" fmla="*/ 0 w 2902243"/>
              <a:gd name="connsiteY2" fmla="*/ 0 h 1061124"/>
              <a:gd name="connsiteX0" fmla="*/ 2718744 w 2888631"/>
              <a:gd name="connsiteY0" fmla="*/ 1014092 h 1061124"/>
              <a:gd name="connsiteX1" fmla="*/ 2494627 w 2888631"/>
              <a:gd name="connsiteY1" fmla="*/ 906515 h 1061124"/>
              <a:gd name="connsiteX2" fmla="*/ 0 w 2888631"/>
              <a:gd name="connsiteY2" fmla="*/ 0 h 1061124"/>
              <a:gd name="connsiteX0" fmla="*/ 2494627 w 2494627"/>
              <a:gd name="connsiteY0" fmla="*/ 906515 h 906515"/>
              <a:gd name="connsiteX1" fmla="*/ 0 w 2494627"/>
              <a:gd name="connsiteY1" fmla="*/ 0 h 906515"/>
              <a:gd name="connsiteX0" fmla="*/ 2644354 w 2644354"/>
              <a:gd name="connsiteY0" fmla="*/ 963025 h 963025"/>
              <a:gd name="connsiteX1" fmla="*/ 0 w 2644354"/>
              <a:gd name="connsiteY1" fmla="*/ 0 h 963025"/>
              <a:gd name="connsiteX0" fmla="*/ 463102 w 463102"/>
              <a:gd name="connsiteY0" fmla="*/ 161289 h 161289"/>
              <a:gd name="connsiteX1" fmla="*/ 0 w 463102"/>
              <a:gd name="connsiteY1" fmla="*/ 0 h 161289"/>
              <a:gd name="connsiteX0" fmla="*/ 469908 w 469908"/>
              <a:gd name="connsiteY0" fmla="*/ 168353 h 168353"/>
              <a:gd name="connsiteX1" fmla="*/ 0 w 469908"/>
              <a:gd name="connsiteY1" fmla="*/ 0 h 168353"/>
              <a:gd name="connsiteX0" fmla="*/ 483520 w 483520"/>
              <a:gd name="connsiteY0" fmla="*/ 178948 h 178948"/>
              <a:gd name="connsiteX1" fmla="*/ 0 w 483520"/>
              <a:gd name="connsiteY1" fmla="*/ 0 h 178948"/>
              <a:gd name="connsiteX0" fmla="*/ 493729 w 493729"/>
              <a:gd name="connsiteY0" fmla="*/ 178948 h 178948"/>
              <a:gd name="connsiteX1" fmla="*/ 0 w 493729"/>
              <a:gd name="connsiteY1" fmla="*/ 0 h 17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3729" h="178948">
                <a:moveTo>
                  <a:pt x="493729" y="178948"/>
                </a:moveTo>
                <a:lnTo>
                  <a:pt x="0" y="0"/>
                </a:lnTo>
              </a:path>
            </a:pathLst>
          </a:custGeom>
          <a:noFill/>
          <a:ln w="76200" cap="flat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5806217" y="1931344"/>
            <a:ext cx="177069" cy="60053"/>
          </a:xfrm>
          <a:custGeom>
            <a:avLst/>
            <a:gdLst>
              <a:gd name="connsiteX0" fmla="*/ 3424517 w 3468279"/>
              <a:gd name="connsiteY0" fmla="*/ 1272989 h 1283498"/>
              <a:gd name="connsiteX1" fmla="*/ 3200400 w 3468279"/>
              <a:gd name="connsiteY1" fmla="*/ 1165412 h 1283498"/>
              <a:gd name="connsiteX2" fmla="*/ 0 w 3468279"/>
              <a:gd name="connsiteY2" fmla="*/ 0 h 1283498"/>
              <a:gd name="connsiteX0" fmla="*/ 3467380 w 3637267"/>
              <a:gd name="connsiteY0" fmla="*/ 1282514 h 1329546"/>
              <a:gd name="connsiteX1" fmla="*/ 3243263 w 3637267"/>
              <a:gd name="connsiteY1" fmla="*/ 1174937 h 1329546"/>
              <a:gd name="connsiteX2" fmla="*/ 0 w 3637267"/>
              <a:gd name="connsiteY2" fmla="*/ 0 h 1329546"/>
              <a:gd name="connsiteX0" fmla="*/ 2732356 w 2902243"/>
              <a:gd name="connsiteY0" fmla="*/ 1014092 h 1061124"/>
              <a:gd name="connsiteX1" fmla="*/ 2508239 w 2902243"/>
              <a:gd name="connsiteY1" fmla="*/ 906515 h 1061124"/>
              <a:gd name="connsiteX2" fmla="*/ 0 w 2902243"/>
              <a:gd name="connsiteY2" fmla="*/ 0 h 1061124"/>
              <a:gd name="connsiteX0" fmla="*/ 2718744 w 2888631"/>
              <a:gd name="connsiteY0" fmla="*/ 1014092 h 1061124"/>
              <a:gd name="connsiteX1" fmla="*/ 2494627 w 2888631"/>
              <a:gd name="connsiteY1" fmla="*/ 906515 h 1061124"/>
              <a:gd name="connsiteX2" fmla="*/ 0 w 2888631"/>
              <a:gd name="connsiteY2" fmla="*/ 0 h 1061124"/>
              <a:gd name="connsiteX0" fmla="*/ 2494627 w 2494627"/>
              <a:gd name="connsiteY0" fmla="*/ 906515 h 906515"/>
              <a:gd name="connsiteX1" fmla="*/ 0 w 2494627"/>
              <a:gd name="connsiteY1" fmla="*/ 0 h 906515"/>
              <a:gd name="connsiteX0" fmla="*/ 2644354 w 2644354"/>
              <a:gd name="connsiteY0" fmla="*/ 963025 h 963025"/>
              <a:gd name="connsiteX1" fmla="*/ 0 w 2644354"/>
              <a:gd name="connsiteY1" fmla="*/ 0 h 963025"/>
              <a:gd name="connsiteX0" fmla="*/ 463102 w 463102"/>
              <a:gd name="connsiteY0" fmla="*/ 161289 h 161289"/>
              <a:gd name="connsiteX1" fmla="*/ 0 w 463102"/>
              <a:gd name="connsiteY1" fmla="*/ 0 h 161289"/>
              <a:gd name="connsiteX0" fmla="*/ 469908 w 469908"/>
              <a:gd name="connsiteY0" fmla="*/ 168353 h 168353"/>
              <a:gd name="connsiteX1" fmla="*/ 0 w 469908"/>
              <a:gd name="connsiteY1" fmla="*/ 0 h 168353"/>
              <a:gd name="connsiteX0" fmla="*/ 483520 w 483520"/>
              <a:gd name="connsiteY0" fmla="*/ 178948 h 178948"/>
              <a:gd name="connsiteX1" fmla="*/ 0 w 483520"/>
              <a:gd name="connsiteY1" fmla="*/ 0 h 178948"/>
              <a:gd name="connsiteX0" fmla="*/ 493729 w 493729"/>
              <a:gd name="connsiteY0" fmla="*/ 178948 h 178948"/>
              <a:gd name="connsiteX1" fmla="*/ 0 w 493729"/>
              <a:gd name="connsiteY1" fmla="*/ 0 h 178948"/>
              <a:gd name="connsiteX0" fmla="*/ 211288 w 211288"/>
              <a:gd name="connsiteY0" fmla="*/ 76523 h 76523"/>
              <a:gd name="connsiteX1" fmla="*/ 0 w 211288"/>
              <a:gd name="connsiteY1" fmla="*/ 0 h 76523"/>
              <a:gd name="connsiteX0" fmla="*/ 177259 w 177259"/>
              <a:gd name="connsiteY0" fmla="*/ 62396 h 62396"/>
              <a:gd name="connsiteX1" fmla="*/ 0 w 177259"/>
              <a:gd name="connsiteY1" fmla="*/ 0 h 6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259" h="62396">
                <a:moveTo>
                  <a:pt x="177259" y="62396"/>
                </a:moveTo>
                <a:lnTo>
                  <a:pt x="0" y="0"/>
                </a:lnTo>
              </a:path>
            </a:pathLst>
          </a:custGeom>
          <a:noFill/>
          <a:ln w="76200" cap="flat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3" descr="C:\Users\p-lasley\Desktop\chain-link-fenc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661">
            <a:off x="3852080" y="1488334"/>
            <a:ext cx="825061" cy="560232"/>
          </a:xfrm>
          <a:prstGeom prst="rect">
            <a:avLst/>
          </a:prstGeom>
          <a:noFill/>
          <a:scene3d>
            <a:camera prst="isometricOffAxis2Right">
              <a:rot lat="412846" lon="18142499" rev="33884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-252249" y="1912576"/>
            <a:ext cx="9585434" cy="5108334"/>
          </a:xfrm>
          <a:custGeom>
            <a:avLst/>
            <a:gdLst>
              <a:gd name="connsiteX0" fmla="*/ 0 w 9585434"/>
              <a:gd name="connsiteY0" fmla="*/ 1183387 h 5332581"/>
              <a:gd name="connsiteX1" fmla="*/ 4698124 w 9585434"/>
              <a:gd name="connsiteY1" fmla="*/ 205925 h 5332581"/>
              <a:gd name="connsiteX2" fmla="*/ 5002924 w 9585434"/>
              <a:gd name="connsiteY2" fmla="*/ 216436 h 5332581"/>
              <a:gd name="connsiteX3" fmla="*/ 5055476 w 9585434"/>
              <a:gd name="connsiteY3" fmla="*/ 111332 h 5332581"/>
              <a:gd name="connsiteX4" fmla="*/ 5202620 w 9585434"/>
              <a:gd name="connsiteY4" fmla="*/ 111332 h 5332581"/>
              <a:gd name="connsiteX5" fmla="*/ 5181600 w 9585434"/>
              <a:gd name="connsiteY5" fmla="*/ 1614311 h 5332581"/>
              <a:gd name="connsiteX6" fmla="*/ 5065986 w 9585434"/>
              <a:gd name="connsiteY6" fmla="*/ 1656353 h 5332581"/>
              <a:gd name="connsiteX7" fmla="*/ 5065986 w 9585434"/>
              <a:gd name="connsiteY7" fmla="*/ 1698394 h 5332581"/>
              <a:gd name="connsiteX8" fmla="*/ 5181600 w 9585434"/>
              <a:gd name="connsiteY8" fmla="*/ 1792987 h 5332581"/>
              <a:gd name="connsiteX9" fmla="*/ 5402317 w 9585434"/>
              <a:gd name="connsiteY9" fmla="*/ 1771967 h 5332581"/>
              <a:gd name="connsiteX10" fmla="*/ 5412827 w 9585434"/>
              <a:gd name="connsiteY10" fmla="*/ 1719415 h 5332581"/>
              <a:gd name="connsiteX11" fmla="*/ 5307724 w 9585434"/>
              <a:gd name="connsiteY11" fmla="*/ 1645842 h 5332581"/>
              <a:gd name="connsiteX12" fmla="*/ 5339255 w 9585434"/>
              <a:gd name="connsiteY12" fmla="*/ 216436 h 5332581"/>
              <a:gd name="connsiteX13" fmla="*/ 5875282 w 9585434"/>
              <a:gd name="connsiteY13" fmla="*/ 205925 h 5332581"/>
              <a:gd name="connsiteX14" fmla="*/ 5875282 w 9585434"/>
              <a:gd name="connsiteY14" fmla="*/ 332049 h 5332581"/>
              <a:gd name="connsiteX15" fmla="*/ 6022427 w 9585434"/>
              <a:gd name="connsiteY15" fmla="*/ 332049 h 5332581"/>
              <a:gd name="connsiteX16" fmla="*/ 6022427 w 9585434"/>
              <a:gd name="connsiteY16" fmla="*/ 226946 h 5332581"/>
              <a:gd name="connsiteX17" fmla="*/ 6022427 w 9585434"/>
              <a:gd name="connsiteY17" fmla="*/ 195415 h 5332581"/>
              <a:gd name="connsiteX18" fmla="*/ 6053958 w 9585434"/>
              <a:gd name="connsiteY18" fmla="*/ 163884 h 5332581"/>
              <a:gd name="connsiteX19" fmla="*/ 6232634 w 9585434"/>
              <a:gd name="connsiteY19" fmla="*/ 237456 h 5332581"/>
              <a:gd name="connsiteX20" fmla="*/ 6232634 w 9585434"/>
              <a:gd name="connsiteY20" fmla="*/ 384601 h 5332581"/>
              <a:gd name="connsiteX21" fmla="*/ 6274676 w 9585434"/>
              <a:gd name="connsiteY21" fmla="*/ 395111 h 5332581"/>
              <a:gd name="connsiteX22" fmla="*/ 6274676 w 9585434"/>
              <a:gd name="connsiteY22" fmla="*/ 247967 h 5332581"/>
              <a:gd name="connsiteX23" fmla="*/ 6779172 w 9585434"/>
              <a:gd name="connsiteY23" fmla="*/ 426642 h 5332581"/>
              <a:gd name="connsiteX24" fmla="*/ 6758151 w 9585434"/>
              <a:gd name="connsiteY24" fmla="*/ 605318 h 5332581"/>
              <a:gd name="connsiteX25" fmla="*/ 6842234 w 9585434"/>
              <a:gd name="connsiteY25" fmla="*/ 615829 h 5332581"/>
              <a:gd name="connsiteX26" fmla="*/ 6842234 w 9585434"/>
              <a:gd name="connsiteY26" fmla="*/ 447663 h 5332581"/>
              <a:gd name="connsiteX27" fmla="*/ 9574924 w 9585434"/>
              <a:gd name="connsiteY27" fmla="*/ 1435636 h 5332581"/>
              <a:gd name="connsiteX28" fmla="*/ 9585434 w 9585434"/>
              <a:gd name="connsiteY28" fmla="*/ 5240380 h 5332581"/>
              <a:gd name="connsiteX29" fmla="*/ 157655 w 9585434"/>
              <a:gd name="connsiteY29" fmla="*/ 5208849 h 5332581"/>
              <a:gd name="connsiteX30" fmla="*/ 199696 w 9585434"/>
              <a:gd name="connsiteY30" fmla="*/ 1162367 h 5332581"/>
              <a:gd name="connsiteX31" fmla="*/ 0 w 9585434"/>
              <a:gd name="connsiteY31" fmla="*/ 1183387 h 5332581"/>
              <a:gd name="connsiteX0" fmla="*/ 0 w 9585434"/>
              <a:gd name="connsiteY0" fmla="*/ 1183387 h 5332581"/>
              <a:gd name="connsiteX1" fmla="*/ 4698124 w 9585434"/>
              <a:gd name="connsiteY1" fmla="*/ 205925 h 5332581"/>
              <a:gd name="connsiteX2" fmla="*/ 5002924 w 9585434"/>
              <a:gd name="connsiteY2" fmla="*/ 216436 h 5332581"/>
              <a:gd name="connsiteX3" fmla="*/ 5055476 w 9585434"/>
              <a:gd name="connsiteY3" fmla="*/ 111332 h 5332581"/>
              <a:gd name="connsiteX4" fmla="*/ 5202620 w 9585434"/>
              <a:gd name="connsiteY4" fmla="*/ 111332 h 5332581"/>
              <a:gd name="connsiteX5" fmla="*/ 5172722 w 9585434"/>
              <a:gd name="connsiteY5" fmla="*/ 1635025 h 5332581"/>
              <a:gd name="connsiteX6" fmla="*/ 5065986 w 9585434"/>
              <a:gd name="connsiteY6" fmla="*/ 1656353 h 5332581"/>
              <a:gd name="connsiteX7" fmla="*/ 5065986 w 9585434"/>
              <a:gd name="connsiteY7" fmla="*/ 1698394 h 5332581"/>
              <a:gd name="connsiteX8" fmla="*/ 5181600 w 9585434"/>
              <a:gd name="connsiteY8" fmla="*/ 1792987 h 5332581"/>
              <a:gd name="connsiteX9" fmla="*/ 5402317 w 9585434"/>
              <a:gd name="connsiteY9" fmla="*/ 1771967 h 5332581"/>
              <a:gd name="connsiteX10" fmla="*/ 5412827 w 9585434"/>
              <a:gd name="connsiteY10" fmla="*/ 1719415 h 5332581"/>
              <a:gd name="connsiteX11" fmla="*/ 5307724 w 9585434"/>
              <a:gd name="connsiteY11" fmla="*/ 1645842 h 5332581"/>
              <a:gd name="connsiteX12" fmla="*/ 5339255 w 9585434"/>
              <a:gd name="connsiteY12" fmla="*/ 216436 h 5332581"/>
              <a:gd name="connsiteX13" fmla="*/ 5875282 w 9585434"/>
              <a:gd name="connsiteY13" fmla="*/ 205925 h 5332581"/>
              <a:gd name="connsiteX14" fmla="*/ 5875282 w 9585434"/>
              <a:gd name="connsiteY14" fmla="*/ 332049 h 5332581"/>
              <a:gd name="connsiteX15" fmla="*/ 6022427 w 9585434"/>
              <a:gd name="connsiteY15" fmla="*/ 332049 h 5332581"/>
              <a:gd name="connsiteX16" fmla="*/ 6022427 w 9585434"/>
              <a:gd name="connsiteY16" fmla="*/ 226946 h 5332581"/>
              <a:gd name="connsiteX17" fmla="*/ 6022427 w 9585434"/>
              <a:gd name="connsiteY17" fmla="*/ 195415 h 5332581"/>
              <a:gd name="connsiteX18" fmla="*/ 6053958 w 9585434"/>
              <a:gd name="connsiteY18" fmla="*/ 163884 h 5332581"/>
              <a:gd name="connsiteX19" fmla="*/ 6232634 w 9585434"/>
              <a:gd name="connsiteY19" fmla="*/ 237456 h 5332581"/>
              <a:gd name="connsiteX20" fmla="*/ 6232634 w 9585434"/>
              <a:gd name="connsiteY20" fmla="*/ 384601 h 5332581"/>
              <a:gd name="connsiteX21" fmla="*/ 6274676 w 9585434"/>
              <a:gd name="connsiteY21" fmla="*/ 395111 h 5332581"/>
              <a:gd name="connsiteX22" fmla="*/ 6274676 w 9585434"/>
              <a:gd name="connsiteY22" fmla="*/ 247967 h 5332581"/>
              <a:gd name="connsiteX23" fmla="*/ 6779172 w 9585434"/>
              <a:gd name="connsiteY23" fmla="*/ 426642 h 5332581"/>
              <a:gd name="connsiteX24" fmla="*/ 6758151 w 9585434"/>
              <a:gd name="connsiteY24" fmla="*/ 605318 h 5332581"/>
              <a:gd name="connsiteX25" fmla="*/ 6842234 w 9585434"/>
              <a:gd name="connsiteY25" fmla="*/ 615829 h 5332581"/>
              <a:gd name="connsiteX26" fmla="*/ 6842234 w 9585434"/>
              <a:gd name="connsiteY26" fmla="*/ 447663 h 5332581"/>
              <a:gd name="connsiteX27" fmla="*/ 9574924 w 9585434"/>
              <a:gd name="connsiteY27" fmla="*/ 1435636 h 5332581"/>
              <a:gd name="connsiteX28" fmla="*/ 9585434 w 9585434"/>
              <a:gd name="connsiteY28" fmla="*/ 5240380 h 5332581"/>
              <a:gd name="connsiteX29" fmla="*/ 157655 w 9585434"/>
              <a:gd name="connsiteY29" fmla="*/ 5208849 h 5332581"/>
              <a:gd name="connsiteX30" fmla="*/ 199696 w 9585434"/>
              <a:gd name="connsiteY30" fmla="*/ 1162367 h 5332581"/>
              <a:gd name="connsiteX31" fmla="*/ 0 w 9585434"/>
              <a:gd name="connsiteY31" fmla="*/ 1183387 h 5332581"/>
              <a:gd name="connsiteX0" fmla="*/ 0 w 9585434"/>
              <a:gd name="connsiteY0" fmla="*/ 1183387 h 5332581"/>
              <a:gd name="connsiteX1" fmla="*/ 4698124 w 9585434"/>
              <a:gd name="connsiteY1" fmla="*/ 205925 h 5332581"/>
              <a:gd name="connsiteX2" fmla="*/ 5002924 w 9585434"/>
              <a:gd name="connsiteY2" fmla="*/ 216436 h 5332581"/>
              <a:gd name="connsiteX3" fmla="*/ 5055476 w 9585434"/>
              <a:gd name="connsiteY3" fmla="*/ 111332 h 5332581"/>
              <a:gd name="connsiteX4" fmla="*/ 5202620 w 9585434"/>
              <a:gd name="connsiteY4" fmla="*/ 111332 h 5332581"/>
              <a:gd name="connsiteX5" fmla="*/ 5172722 w 9585434"/>
              <a:gd name="connsiteY5" fmla="*/ 1635025 h 5332581"/>
              <a:gd name="connsiteX6" fmla="*/ 5065986 w 9585434"/>
              <a:gd name="connsiteY6" fmla="*/ 1656353 h 5332581"/>
              <a:gd name="connsiteX7" fmla="*/ 5065986 w 9585434"/>
              <a:gd name="connsiteY7" fmla="*/ 1698394 h 5332581"/>
              <a:gd name="connsiteX8" fmla="*/ 5154967 w 9585434"/>
              <a:gd name="connsiteY8" fmla="*/ 1787068 h 5332581"/>
              <a:gd name="connsiteX9" fmla="*/ 5402317 w 9585434"/>
              <a:gd name="connsiteY9" fmla="*/ 1771967 h 5332581"/>
              <a:gd name="connsiteX10" fmla="*/ 5412827 w 9585434"/>
              <a:gd name="connsiteY10" fmla="*/ 1719415 h 5332581"/>
              <a:gd name="connsiteX11" fmla="*/ 5307724 w 9585434"/>
              <a:gd name="connsiteY11" fmla="*/ 1645842 h 5332581"/>
              <a:gd name="connsiteX12" fmla="*/ 5339255 w 9585434"/>
              <a:gd name="connsiteY12" fmla="*/ 216436 h 5332581"/>
              <a:gd name="connsiteX13" fmla="*/ 5875282 w 9585434"/>
              <a:gd name="connsiteY13" fmla="*/ 205925 h 5332581"/>
              <a:gd name="connsiteX14" fmla="*/ 5875282 w 9585434"/>
              <a:gd name="connsiteY14" fmla="*/ 332049 h 5332581"/>
              <a:gd name="connsiteX15" fmla="*/ 6022427 w 9585434"/>
              <a:gd name="connsiteY15" fmla="*/ 332049 h 5332581"/>
              <a:gd name="connsiteX16" fmla="*/ 6022427 w 9585434"/>
              <a:gd name="connsiteY16" fmla="*/ 226946 h 5332581"/>
              <a:gd name="connsiteX17" fmla="*/ 6022427 w 9585434"/>
              <a:gd name="connsiteY17" fmla="*/ 195415 h 5332581"/>
              <a:gd name="connsiteX18" fmla="*/ 6053958 w 9585434"/>
              <a:gd name="connsiteY18" fmla="*/ 163884 h 5332581"/>
              <a:gd name="connsiteX19" fmla="*/ 6232634 w 9585434"/>
              <a:gd name="connsiteY19" fmla="*/ 237456 h 5332581"/>
              <a:gd name="connsiteX20" fmla="*/ 6232634 w 9585434"/>
              <a:gd name="connsiteY20" fmla="*/ 384601 h 5332581"/>
              <a:gd name="connsiteX21" fmla="*/ 6274676 w 9585434"/>
              <a:gd name="connsiteY21" fmla="*/ 395111 h 5332581"/>
              <a:gd name="connsiteX22" fmla="*/ 6274676 w 9585434"/>
              <a:gd name="connsiteY22" fmla="*/ 247967 h 5332581"/>
              <a:gd name="connsiteX23" fmla="*/ 6779172 w 9585434"/>
              <a:gd name="connsiteY23" fmla="*/ 426642 h 5332581"/>
              <a:gd name="connsiteX24" fmla="*/ 6758151 w 9585434"/>
              <a:gd name="connsiteY24" fmla="*/ 605318 h 5332581"/>
              <a:gd name="connsiteX25" fmla="*/ 6842234 w 9585434"/>
              <a:gd name="connsiteY25" fmla="*/ 615829 h 5332581"/>
              <a:gd name="connsiteX26" fmla="*/ 6842234 w 9585434"/>
              <a:gd name="connsiteY26" fmla="*/ 447663 h 5332581"/>
              <a:gd name="connsiteX27" fmla="*/ 9574924 w 9585434"/>
              <a:gd name="connsiteY27" fmla="*/ 1435636 h 5332581"/>
              <a:gd name="connsiteX28" fmla="*/ 9585434 w 9585434"/>
              <a:gd name="connsiteY28" fmla="*/ 5240380 h 5332581"/>
              <a:gd name="connsiteX29" fmla="*/ 157655 w 9585434"/>
              <a:gd name="connsiteY29" fmla="*/ 5208849 h 5332581"/>
              <a:gd name="connsiteX30" fmla="*/ 199696 w 9585434"/>
              <a:gd name="connsiteY30" fmla="*/ 1162367 h 5332581"/>
              <a:gd name="connsiteX31" fmla="*/ 0 w 9585434"/>
              <a:gd name="connsiteY31" fmla="*/ 1183387 h 5332581"/>
              <a:gd name="connsiteX0" fmla="*/ 0 w 9585434"/>
              <a:gd name="connsiteY0" fmla="*/ 1183387 h 5332581"/>
              <a:gd name="connsiteX1" fmla="*/ 4698124 w 9585434"/>
              <a:gd name="connsiteY1" fmla="*/ 205925 h 5332581"/>
              <a:gd name="connsiteX2" fmla="*/ 5002924 w 9585434"/>
              <a:gd name="connsiteY2" fmla="*/ 216436 h 5332581"/>
              <a:gd name="connsiteX3" fmla="*/ 5055476 w 9585434"/>
              <a:gd name="connsiteY3" fmla="*/ 111332 h 5332581"/>
              <a:gd name="connsiteX4" fmla="*/ 5202620 w 9585434"/>
              <a:gd name="connsiteY4" fmla="*/ 111332 h 5332581"/>
              <a:gd name="connsiteX5" fmla="*/ 5172722 w 9585434"/>
              <a:gd name="connsiteY5" fmla="*/ 1635025 h 5332581"/>
              <a:gd name="connsiteX6" fmla="*/ 5065986 w 9585434"/>
              <a:gd name="connsiteY6" fmla="*/ 1656353 h 5332581"/>
              <a:gd name="connsiteX7" fmla="*/ 5065986 w 9585434"/>
              <a:gd name="connsiteY7" fmla="*/ 1698394 h 5332581"/>
              <a:gd name="connsiteX8" fmla="*/ 5152008 w 9585434"/>
              <a:gd name="connsiteY8" fmla="*/ 1784109 h 5332581"/>
              <a:gd name="connsiteX9" fmla="*/ 5402317 w 9585434"/>
              <a:gd name="connsiteY9" fmla="*/ 1771967 h 5332581"/>
              <a:gd name="connsiteX10" fmla="*/ 5412827 w 9585434"/>
              <a:gd name="connsiteY10" fmla="*/ 1719415 h 5332581"/>
              <a:gd name="connsiteX11" fmla="*/ 5307724 w 9585434"/>
              <a:gd name="connsiteY11" fmla="*/ 1645842 h 5332581"/>
              <a:gd name="connsiteX12" fmla="*/ 5339255 w 9585434"/>
              <a:gd name="connsiteY12" fmla="*/ 216436 h 5332581"/>
              <a:gd name="connsiteX13" fmla="*/ 5875282 w 9585434"/>
              <a:gd name="connsiteY13" fmla="*/ 205925 h 5332581"/>
              <a:gd name="connsiteX14" fmla="*/ 5875282 w 9585434"/>
              <a:gd name="connsiteY14" fmla="*/ 332049 h 5332581"/>
              <a:gd name="connsiteX15" fmla="*/ 6022427 w 9585434"/>
              <a:gd name="connsiteY15" fmla="*/ 332049 h 5332581"/>
              <a:gd name="connsiteX16" fmla="*/ 6022427 w 9585434"/>
              <a:gd name="connsiteY16" fmla="*/ 226946 h 5332581"/>
              <a:gd name="connsiteX17" fmla="*/ 6022427 w 9585434"/>
              <a:gd name="connsiteY17" fmla="*/ 195415 h 5332581"/>
              <a:gd name="connsiteX18" fmla="*/ 6053958 w 9585434"/>
              <a:gd name="connsiteY18" fmla="*/ 163884 h 5332581"/>
              <a:gd name="connsiteX19" fmla="*/ 6232634 w 9585434"/>
              <a:gd name="connsiteY19" fmla="*/ 237456 h 5332581"/>
              <a:gd name="connsiteX20" fmla="*/ 6232634 w 9585434"/>
              <a:gd name="connsiteY20" fmla="*/ 384601 h 5332581"/>
              <a:gd name="connsiteX21" fmla="*/ 6274676 w 9585434"/>
              <a:gd name="connsiteY21" fmla="*/ 395111 h 5332581"/>
              <a:gd name="connsiteX22" fmla="*/ 6274676 w 9585434"/>
              <a:gd name="connsiteY22" fmla="*/ 247967 h 5332581"/>
              <a:gd name="connsiteX23" fmla="*/ 6779172 w 9585434"/>
              <a:gd name="connsiteY23" fmla="*/ 426642 h 5332581"/>
              <a:gd name="connsiteX24" fmla="*/ 6758151 w 9585434"/>
              <a:gd name="connsiteY24" fmla="*/ 605318 h 5332581"/>
              <a:gd name="connsiteX25" fmla="*/ 6842234 w 9585434"/>
              <a:gd name="connsiteY25" fmla="*/ 615829 h 5332581"/>
              <a:gd name="connsiteX26" fmla="*/ 6842234 w 9585434"/>
              <a:gd name="connsiteY26" fmla="*/ 447663 h 5332581"/>
              <a:gd name="connsiteX27" fmla="*/ 9574924 w 9585434"/>
              <a:gd name="connsiteY27" fmla="*/ 1435636 h 5332581"/>
              <a:gd name="connsiteX28" fmla="*/ 9585434 w 9585434"/>
              <a:gd name="connsiteY28" fmla="*/ 5240380 h 5332581"/>
              <a:gd name="connsiteX29" fmla="*/ 157655 w 9585434"/>
              <a:gd name="connsiteY29" fmla="*/ 5208849 h 5332581"/>
              <a:gd name="connsiteX30" fmla="*/ 199696 w 9585434"/>
              <a:gd name="connsiteY30" fmla="*/ 1162367 h 5332581"/>
              <a:gd name="connsiteX31" fmla="*/ 0 w 9585434"/>
              <a:gd name="connsiteY31" fmla="*/ 1183387 h 5332581"/>
              <a:gd name="connsiteX0" fmla="*/ 0 w 9585434"/>
              <a:gd name="connsiteY0" fmla="*/ 1183387 h 5332581"/>
              <a:gd name="connsiteX1" fmla="*/ 4698124 w 9585434"/>
              <a:gd name="connsiteY1" fmla="*/ 205925 h 5332581"/>
              <a:gd name="connsiteX2" fmla="*/ 5002924 w 9585434"/>
              <a:gd name="connsiteY2" fmla="*/ 216436 h 5332581"/>
              <a:gd name="connsiteX3" fmla="*/ 5055476 w 9585434"/>
              <a:gd name="connsiteY3" fmla="*/ 111332 h 5332581"/>
              <a:gd name="connsiteX4" fmla="*/ 5202620 w 9585434"/>
              <a:gd name="connsiteY4" fmla="*/ 111332 h 5332581"/>
              <a:gd name="connsiteX5" fmla="*/ 5172722 w 9585434"/>
              <a:gd name="connsiteY5" fmla="*/ 1635025 h 5332581"/>
              <a:gd name="connsiteX6" fmla="*/ 5065986 w 9585434"/>
              <a:gd name="connsiteY6" fmla="*/ 1656353 h 5332581"/>
              <a:gd name="connsiteX7" fmla="*/ 5065986 w 9585434"/>
              <a:gd name="connsiteY7" fmla="*/ 1698394 h 5332581"/>
              <a:gd name="connsiteX8" fmla="*/ 5152008 w 9585434"/>
              <a:gd name="connsiteY8" fmla="*/ 1784109 h 5332581"/>
              <a:gd name="connsiteX9" fmla="*/ 5402317 w 9585434"/>
              <a:gd name="connsiteY9" fmla="*/ 1771967 h 5332581"/>
              <a:gd name="connsiteX10" fmla="*/ 5403950 w 9585434"/>
              <a:gd name="connsiteY10" fmla="*/ 1716456 h 5332581"/>
              <a:gd name="connsiteX11" fmla="*/ 5307724 w 9585434"/>
              <a:gd name="connsiteY11" fmla="*/ 1645842 h 5332581"/>
              <a:gd name="connsiteX12" fmla="*/ 5339255 w 9585434"/>
              <a:gd name="connsiteY12" fmla="*/ 216436 h 5332581"/>
              <a:gd name="connsiteX13" fmla="*/ 5875282 w 9585434"/>
              <a:gd name="connsiteY13" fmla="*/ 205925 h 5332581"/>
              <a:gd name="connsiteX14" fmla="*/ 5875282 w 9585434"/>
              <a:gd name="connsiteY14" fmla="*/ 332049 h 5332581"/>
              <a:gd name="connsiteX15" fmla="*/ 6022427 w 9585434"/>
              <a:gd name="connsiteY15" fmla="*/ 332049 h 5332581"/>
              <a:gd name="connsiteX16" fmla="*/ 6022427 w 9585434"/>
              <a:gd name="connsiteY16" fmla="*/ 226946 h 5332581"/>
              <a:gd name="connsiteX17" fmla="*/ 6022427 w 9585434"/>
              <a:gd name="connsiteY17" fmla="*/ 195415 h 5332581"/>
              <a:gd name="connsiteX18" fmla="*/ 6053958 w 9585434"/>
              <a:gd name="connsiteY18" fmla="*/ 163884 h 5332581"/>
              <a:gd name="connsiteX19" fmla="*/ 6232634 w 9585434"/>
              <a:gd name="connsiteY19" fmla="*/ 237456 h 5332581"/>
              <a:gd name="connsiteX20" fmla="*/ 6232634 w 9585434"/>
              <a:gd name="connsiteY20" fmla="*/ 384601 h 5332581"/>
              <a:gd name="connsiteX21" fmla="*/ 6274676 w 9585434"/>
              <a:gd name="connsiteY21" fmla="*/ 395111 h 5332581"/>
              <a:gd name="connsiteX22" fmla="*/ 6274676 w 9585434"/>
              <a:gd name="connsiteY22" fmla="*/ 247967 h 5332581"/>
              <a:gd name="connsiteX23" fmla="*/ 6779172 w 9585434"/>
              <a:gd name="connsiteY23" fmla="*/ 426642 h 5332581"/>
              <a:gd name="connsiteX24" fmla="*/ 6758151 w 9585434"/>
              <a:gd name="connsiteY24" fmla="*/ 605318 h 5332581"/>
              <a:gd name="connsiteX25" fmla="*/ 6842234 w 9585434"/>
              <a:gd name="connsiteY25" fmla="*/ 615829 h 5332581"/>
              <a:gd name="connsiteX26" fmla="*/ 6842234 w 9585434"/>
              <a:gd name="connsiteY26" fmla="*/ 447663 h 5332581"/>
              <a:gd name="connsiteX27" fmla="*/ 9574924 w 9585434"/>
              <a:gd name="connsiteY27" fmla="*/ 1435636 h 5332581"/>
              <a:gd name="connsiteX28" fmla="*/ 9585434 w 9585434"/>
              <a:gd name="connsiteY28" fmla="*/ 5240380 h 5332581"/>
              <a:gd name="connsiteX29" fmla="*/ 157655 w 9585434"/>
              <a:gd name="connsiteY29" fmla="*/ 5208849 h 5332581"/>
              <a:gd name="connsiteX30" fmla="*/ 199696 w 9585434"/>
              <a:gd name="connsiteY30" fmla="*/ 1162367 h 5332581"/>
              <a:gd name="connsiteX31" fmla="*/ 0 w 9585434"/>
              <a:gd name="connsiteY31" fmla="*/ 1183387 h 5332581"/>
              <a:gd name="connsiteX0" fmla="*/ 0 w 9585434"/>
              <a:gd name="connsiteY0" fmla="*/ 1183387 h 5332581"/>
              <a:gd name="connsiteX1" fmla="*/ 4698124 w 9585434"/>
              <a:gd name="connsiteY1" fmla="*/ 205925 h 5332581"/>
              <a:gd name="connsiteX2" fmla="*/ 5002924 w 9585434"/>
              <a:gd name="connsiteY2" fmla="*/ 216436 h 5332581"/>
              <a:gd name="connsiteX3" fmla="*/ 5055476 w 9585434"/>
              <a:gd name="connsiteY3" fmla="*/ 111332 h 5332581"/>
              <a:gd name="connsiteX4" fmla="*/ 5202620 w 9585434"/>
              <a:gd name="connsiteY4" fmla="*/ 111332 h 5332581"/>
              <a:gd name="connsiteX5" fmla="*/ 5172722 w 9585434"/>
              <a:gd name="connsiteY5" fmla="*/ 1635025 h 5332581"/>
              <a:gd name="connsiteX6" fmla="*/ 5065986 w 9585434"/>
              <a:gd name="connsiteY6" fmla="*/ 1656353 h 5332581"/>
              <a:gd name="connsiteX7" fmla="*/ 5065986 w 9585434"/>
              <a:gd name="connsiteY7" fmla="*/ 1698394 h 5332581"/>
              <a:gd name="connsiteX8" fmla="*/ 5152008 w 9585434"/>
              <a:gd name="connsiteY8" fmla="*/ 1784109 h 5332581"/>
              <a:gd name="connsiteX9" fmla="*/ 5402317 w 9585434"/>
              <a:gd name="connsiteY9" fmla="*/ 1771967 h 5332581"/>
              <a:gd name="connsiteX10" fmla="*/ 5403950 w 9585434"/>
              <a:gd name="connsiteY10" fmla="*/ 1716456 h 5332581"/>
              <a:gd name="connsiteX11" fmla="*/ 5298846 w 9585434"/>
              <a:gd name="connsiteY11" fmla="*/ 1642883 h 5332581"/>
              <a:gd name="connsiteX12" fmla="*/ 5339255 w 9585434"/>
              <a:gd name="connsiteY12" fmla="*/ 216436 h 5332581"/>
              <a:gd name="connsiteX13" fmla="*/ 5875282 w 9585434"/>
              <a:gd name="connsiteY13" fmla="*/ 205925 h 5332581"/>
              <a:gd name="connsiteX14" fmla="*/ 5875282 w 9585434"/>
              <a:gd name="connsiteY14" fmla="*/ 332049 h 5332581"/>
              <a:gd name="connsiteX15" fmla="*/ 6022427 w 9585434"/>
              <a:gd name="connsiteY15" fmla="*/ 332049 h 5332581"/>
              <a:gd name="connsiteX16" fmla="*/ 6022427 w 9585434"/>
              <a:gd name="connsiteY16" fmla="*/ 226946 h 5332581"/>
              <a:gd name="connsiteX17" fmla="*/ 6022427 w 9585434"/>
              <a:gd name="connsiteY17" fmla="*/ 195415 h 5332581"/>
              <a:gd name="connsiteX18" fmla="*/ 6053958 w 9585434"/>
              <a:gd name="connsiteY18" fmla="*/ 163884 h 5332581"/>
              <a:gd name="connsiteX19" fmla="*/ 6232634 w 9585434"/>
              <a:gd name="connsiteY19" fmla="*/ 237456 h 5332581"/>
              <a:gd name="connsiteX20" fmla="*/ 6232634 w 9585434"/>
              <a:gd name="connsiteY20" fmla="*/ 384601 h 5332581"/>
              <a:gd name="connsiteX21" fmla="*/ 6274676 w 9585434"/>
              <a:gd name="connsiteY21" fmla="*/ 395111 h 5332581"/>
              <a:gd name="connsiteX22" fmla="*/ 6274676 w 9585434"/>
              <a:gd name="connsiteY22" fmla="*/ 247967 h 5332581"/>
              <a:gd name="connsiteX23" fmla="*/ 6779172 w 9585434"/>
              <a:gd name="connsiteY23" fmla="*/ 426642 h 5332581"/>
              <a:gd name="connsiteX24" fmla="*/ 6758151 w 9585434"/>
              <a:gd name="connsiteY24" fmla="*/ 605318 h 5332581"/>
              <a:gd name="connsiteX25" fmla="*/ 6842234 w 9585434"/>
              <a:gd name="connsiteY25" fmla="*/ 615829 h 5332581"/>
              <a:gd name="connsiteX26" fmla="*/ 6842234 w 9585434"/>
              <a:gd name="connsiteY26" fmla="*/ 447663 h 5332581"/>
              <a:gd name="connsiteX27" fmla="*/ 9574924 w 9585434"/>
              <a:gd name="connsiteY27" fmla="*/ 1435636 h 5332581"/>
              <a:gd name="connsiteX28" fmla="*/ 9585434 w 9585434"/>
              <a:gd name="connsiteY28" fmla="*/ 5240380 h 5332581"/>
              <a:gd name="connsiteX29" fmla="*/ 157655 w 9585434"/>
              <a:gd name="connsiteY29" fmla="*/ 5208849 h 5332581"/>
              <a:gd name="connsiteX30" fmla="*/ 199696 w 9585434"/>
              <a:gd name="connsiteY30" fmla="*/ 1162367 h 5332581"/>
              <a:gd name="connsiteX31" fmla="*/ 0 w 9585434"/>
              <a:gd name="connsiteY31" fmla="*/ 1183387 h 5332581"/>
              <a:gd name="connsiteX0" fmla="*/ 0 w 9585434"/>
              <a:gd name="connsiteY0" fmla="*/ 1072055 h 5221249"/>
              <a:gd name="connsiteX1" fmla="*/ 4698124 w 9585434"/>
              <a:gd name="connsiteY1" fmla="*/ 94593 h 5221249"/>
              <a:gd name="connsiteX2" fmla="*/ 5002924 w 9585434"/>
              <a:gd name="connsiteY2" fmla="*/ 105104 h 5221249"/>
              <a:gd name="connsiteX3" fmla="*/ 5055476 w 9585434"/>
              <a:gd name="connsiteY3" fmla="*/ 0 h 5221249"/>
              <a:gd name="connsiteX4" fmla="*/ 5202620 w 9585434"/>
              <a:gd name="connsiteY4" fmla="*/ 0 h 5221249"/>
              <a:gd name="connsiteX5" fmla="*/ 5172722 w 9585434"/>
              <a:gd name="connsiteY5" fmla="*/ 1523693 h 5221249"/>
              <a:gd name="connsiteX6" fmla="*/ 5065986 w 9585434"/>
              <a:gd name="connsiteY6" fmla="*/ 1545021 h 5221249"/>
              <a:gd name="connsiteX7" fmla="*/ 5065986 w 9585434"/>
              <a:gd name="connsiteY7" fmla="*/ 1587062 h 5221249"/>
              <a:gd name="connsiteX8" fmla="*/ 5152008 w 9585434"/>
              <a:gd name="connsiteY8" fmla="*/ 1672777 h 5221249"/>
              <a:gd name="connsiteX9" fmla="*/ 5402317 w 9585434"/>
              <a:gd name="connsiteY9" fmla="*/ 1660635 h 5221249"/>
              <a:gd name="connsiteX10" fmla="*/ 5403950 w 9585434"/>
              <a:gd name="connsiteY10" fmla="*/ 1605124 h 5221249"/>
              <a:gd name="connsiteX11" fmla="*/ 5298846 w 9585434"/>
              <a:gd name="connsiteY11" fmla="*/ 1531551 h 5221249"/>
              <a:gd name="connsiteX12" fmla="*/ 5339255 w 9585434"/>
              <a:gd name="connsiteY12" fmla="*/ 105104 h 5221249"/>
              <a:gd name="connsiteX13" fmla="*/ 5875282 w 9585434"/>
              <a:gd name="connsiteY13" fmla="*/ 94593 h 5221249"/>
              <a:gd name="connsiteX14" fmla="*/ 5875282 w 9585434"/>
              <a:gd name="connsiteY14" fmla="*/ 220717 h 5221249"/>
              <a:gd name="connsiteX15" fmla="*/ 6022427 w 9585434"/>
              <a:gd name="connsiteY15" fmla="*/ 220717 h 5221249"/>
              <a:gd name="connsiteX16" fmla="*/ 6022427 w 9585434"/>
              <a:gd name="connsiteY16" fmla="*/ 115614 h 5221249"/>
              <a:gd name="connsiteX17" fmla="*/ 6022427 w 9585434"/>
              <a:gd name="connsiteY17" fmla="*/ 84083 h 5221249"/>
              <a:gd name="connsiteX18" fmla="*/ 6053958 w 9585434"/>
              <a:gd name="connsiteY18" fmla="*/ 52552 h 5221249"/>
              <a:gd name="connsiteX19" fmla="*/ 6232634 w 9585434"/>
              <a:gd name="connsiteY19" fmla="*/ 126124 h 5221249"/>
              <a:gd name="connsiteX20" fmla="*/ 6232634 w 9585434"/>
              <a:gd name="connsiteY20" fmla="*/ 273269 h 5221249"/>
              <a:gd name="connsiteX21" fmla="*/ 6274676 w 9585434"/>
              <a:gd name="connsiteY21" fmla="*/ 283779 h 5221249"/>
              <a:gd name="connsiteX22" fmla="*/ 6274676 w 9585434"/>
              <a:gd name="connsiteY22" fmla="*/ 136635 h 5221249"/>
              <a:gd name="connsiteX23" fmla="*/ 6779172 w 9585434"/>
              <a:gd name="connsiteY23" fmla="*/ 315310 h 5221249"/>
              <a:gd name="connsiteX24" fmla="*/ 6758151 w 9585434"/>
              <a:gd name="connsiteY24" fmla="*/ 493986 h 5221249"/>
              <a:gd name="connsiteX25" fmla="*/ 6842234 w 9585434"/>
              <a:gd name="connsiteY25" fmla="*/ 504497 h 5221249"/>
              <a:gd name="connsiteX26" fmla="*/ 6842234 w 9585434"/>
              <a:gd name="connsiteY26" fmla="*/ 336331 h 5221249"/>
              <a:gd name="connsiteX27" fmla="*/ 9574924 w 9585434"/>
              <a:gd name="connsiteY27" fmla="*/ 1324304 h 5221249"/>
              <a:gd name="connsiteX28" fmla="*/ 9585434 w 9585434"/>
              <a:gd name="connsiteY28" fmla="*/ 5129048 h 5221249"/>
              <a:gd name="connsiteX29" fmla="*/ 157655 w 9585434"/>
              <a:gd name="connsiteY29" fmla="*/ 5097517 h 5221249"/>
              <a:gd name="connsiteX30" fmla="*/ 199696 w 9585434"/>
              <a:gd name="connsiteY30" fmla="*/ 1051035 h 5221249"/>
              <a:gd name="connsiteX31" fmla="*/ 0 w 9585434"/>
              <a:gd name="connsiteY31" fmla="*/ 1072055 h 5221249"/>
              <a:gd name="connsiteX0" fmla="*/ 0 w 9585434"/>
              <a:gd name="connsiteY0" fmla="*/ 1072055 h 5221249"/>
              <a:gd name="connsiteX1" fmla="*/ 4698124 w 9585434"/>
              <a:gd name="connsiteY1" fmla="*/ 94593 h 5221249"/>
              <a:gd name="connsiteX2" fmla="*/ 5002924 w 9585434"/>
              <a:gd name="connsiteY2" fmla="*/ 105104 h 5221249"/>
              <a:gd name="connsiteX3" fmla="*/ 5055476 w 9585434"/>
              <a:gd name="connsiteY3" fmla="*/ 0 h 5221249"/>
              <a:gd name="connsiteX4" fmla="*/ 5202620 w 9585434"/>
              <a:gd name="connsiteY4" fmla="*/ 23674 h 5221249"/>
              <a:gd name="connsiteX5" fmla="*/ 5172722 w 9585434"/>
              <a:gd name="connsiteY5" fmla="*/ 1523693 h 5221249"/>
              <a:gd name="connsiteX6" fmla="*/ 5065986 w 9585434"/>
              <a:gd name="connsiteY6" fmla="*/ 1545021 h 5221249"/>
              <a:gd name="connsiteX7" fmla="*/ 5065986 w 9585434"/>
              <a:gd name="connsiteY7" fmla="*/ 1587062 h 5221249"/>
              <a:gd name="connsiteX8" fmla="*/ 5152008 w 9585434"/>
              <a:gd name="connsiteY8" fmla="*/ 1672777 h 5221249"/>
              <a:gd name="connsiteX9" fmla="*/ 5402317 w 9585434"/>
              <a:gd name="connsiteY9" fmla="*/ 1660635 h 5221249"/>
              <a:gd name="connsiteX10" fmla="*/ 5403950 w 9585434"/>
              <a:gd name="connsiteY10" fmla="*/ 1605124 h 5221249"/>
              <a:gd name="connsiteX11" fmla="*/ 5298846 w 9585434"/>
              <a:gd name="connsiteY11" fmla="*/ 1531551 h 5221249"/>
              <a:gd name="connsiteX12" fmla="*/ 5339255 w 9585434"/>
              <a:gd name="connsiteY12" fmla="*/ 105104 h 5221249"/>
              <a:gd name="connsiteX13" fmla="*/ 5875282 w 9585434"/>
              <a:gd name="connsiteY13" fmla="*/ 94593 h 5221249"/>
              <a:gd name="connsiteX14" fmla="*/ 5875282 w 9585434"/>
              <a:gd name="connsiteY14" fmla="*/ 220717 h 5221249"/>
              <a:gd name="connsiteX15" fmla="*/ 6022427 w 9585434"/>
              <a:gd name="connsiteY15" fmla="*/ 220717 h 5221249"/>
              <a:gd name="connsiteX16" fmla="*/ 6022427 w 9585434"/>
              <a:gd name="connsiteY16" fmla="*/ 115614 h 5221249"/>
              <a:gd name="connsiteX17" fmla="*/ 6022427 w 9585434"/>
              <a:gd name="connsiteY17" fmla="*/ 84083 h 5221249"/>
              <a:gd name="connsiteX18" fmla="*/ 6053958 w 9585434"/>
              <a:gd name="connsiteY18" fmla="*/ 52552 h 5221249"/>
              <a:gd name="connsiteX19" fmla="*/ 6232634 w 9585434"/>
              <a:gd name="connsiteY19" fmla="*/ 126124 h 5221249"/>
              <a:gd name="connsiteX20" fmla="*/ 6232634 w 9585434"/>
              <a:gd name="connsiteY20" fmla="*/ 273269 h 5221249"/>
              <a:gd name="connsiteX21" fmla="*/ 6274676 w 9585434"/>
              <a:gd name="connsiteY21" fmla="*/ 283779 h 5221249"/>
              <a:gd name="connsiteX22" fmla="*/ 6274676 w 9585434"/>
              <a:gd name="connsiteY22" fmla="*/ 136635 h 5221249"/>
              <a:gd name="connsiteX23" fmla="*/ 6779172 w 9585434"/>
              <a:gd name="connsiteY23" fmla="*/ 315310 h 5221249"/>
              <a:gd name="connsiteX24" fmla="*/ 6758151 w 9585434"/>
              <a:gd name="connsiteY24" fmla="*/ 493986 h 5221249"/>
              <a:gd name="connsiteX25" fmla="*/ 6842234 w 9585434"/>
              <a:gd name="connsiteY25" fmla="*/ 504497 h 5221249"/>
              <a:gd name="connsiteX26" fmla="*/ 6842234 w 9585434"/>
              <a:gd name="connsiteY26" fmla="*/ 336331 h 5221249"/>
              <a:gd name="connsiteX27" fmla="*/ 9574924 w 9585434"/>
              <a:gd name="connsiteY27" fmla="*/ 1324304 h 5221249"/>
              <a:gd name="connsiteX28" fmla="*/ 9585434 w 9585434"/>
              <a:gd name="connsiteY28" fmla="*/ 5129048 h 5221249"/>
              <a:gd name="connsiteX29" fmla="*/ 157655 w 9585434"/>
              <a:gd name="connsiteY29" fmla="*/ 5097517 h 5221249"/>
              <a:gd name="connsiteX30" fmla="*/ 199696 w 9585434"/>
              <a:gd name="connsiteY30" fmla="*/ 1051035 h 5221249"/>
              <a:gd name="connsiteX31" fmla="*/ 0 w 9585434"/>
              <a:gd name="connsiteY31" fmla="*/ 1072055 h 5221249"/>
              <a:gd name="connsiteX0" fmla="*/ 0 w 9585434"/>
              <a:gd name="connsiteY0" fmla="*/ 1051341 h 5200535"/>
              <a:gd name="connsiteX1" fmla="*/ 4698124 w 9585434"/>
              <a:gd name="connsiteY1" fmla="*/ 73879 h 5200535"/>
              <a:gd name="connsiteX2" fmla="*/ 5002924 w 9585434"/>
              <a:gd name="connsiteY2" fmla="*/ 84390 h 5200535"/>
              <a:gd name="connsiteX3" fmla="*/ 5046598 w 9585434"/>
              <a:gd name="connsiteY3" fmla="*/ 0 h 5200535"/>
              <a:gd name="connsiteX4" fmla="*/ 5202620 w 9585434"/>
              <a:gd name="connsiteY4" fmla="*/ 2960 h 5200535"/>
              <a:gd name="connsiteX5" fmla="*/ 5172722 w 9585434"/>
              <a:gd name="connsiteY5" fmla="*/ 1502979 h 5200535"/>
              <a:gd name="connsiteX6" fmla="*/ 5065986 w 9585434"/>
              <a:gd name="connsiteY6" fmla="*/ 1524307 h 5200535"/>
              <a:gd name="connsiteX7" fmla="*/ 5065986 w 9585434"/>
              <a:gd name="connsiteY7" fmla="*/ 1566348 h 5200535"/>
              <a:gd name="connsiteX8" fmla="*/ 5152008 w 9585434"/>
              <a:gd name="connsiteY8" fmla="*/ 1652063 h 5200535"/>
              <a:gd name="connsiteX9" fmla="*/ 5402317 w 9585434"/>
              <a:gd name="connsiteY9" fmla="*/ 1639921 h 5200535"/>
              <a:gd name="connsiteX10" fmla="*/ 5403950 w 9585434"/>
              <a:gd name="connsiteY10" fmla="*/ 1584410 h 5200535"/>
              <a:gd name="connsiteX11" fmla="*/ 5298846 w 9585434"/>
              <a:gd name="connsiteY11" fmla="*/ 1510837 h 5200535"/>
              <a:gd name="connsiteX12" fmla="*/ 5339255 w 9585434"/>
              <a:gd name="connsiteY12" fmla="*/ 84390 h 5200535"/>
              <a:gd name="connsiteX13" fmla="*/ 5875282 w 9585434"/>
              <a:gd name="connsiteY13" fmla="*/ 73879 h 5200535"/>
              <a:gd name="connsiteX14" fmla="*/ 5875282 w 9585434"/>
              <a:gd name="connsiteY14" fmla="*/ 200003 h 5200535"/>
              <a:gd name="connsiteX15" fmla="*/ 6022427 w 9585434"/>
              <a:gd name="connsiteY15" fmla="*/ 200003 h 5200535"/>
              <a:gd name="connsiteX16" fmla="*/ 6022427 w 9585434"/>
              <a:gd name="connsiteY16" fmla="*/ 94900 h 5200535"/>
              <a:gd name="connsiteX17" fmla="*/ 6022427 w 9585434"/>
              <a:gd name="connsiteY17" fmla="*/ 63369 h 5200535"/>
              <a:gd name="connsiteX18" fmla="*/ 6053958 w 9585434"/>
              <a:gd name="connsiteY18" fmla="*/ 31838 h 5200535"/>
              <a:gd name="connsiteX19" fmla="*/ 6232634 w 9585434"/>
              <a:gd name="connsiteY19" fmla="*/ 105410 h 5200535"/>
              <a:gd name="connsiteX20" fmla="*/ 6232634 w 9585434"/>
              <a:gd name="connsiteY20" fmla="*/ 252555 h 5200535"/>
              <a:gd name="connsiteX21" fmla="*/ 6274676 w 9585434"/>
              <a:gd name="connsiteY21" fmla="*/ 263065 h 5200535"/>
              <a:gd name="connsiteX22" fmla="*/ 6274676 w 9585434"/>
              <a:gd name="connsiteY22" fmla="*/ 115921 h 5200535"/>
              <a:gd name="connsiteX23" fmla="*/ 6779172 w 9585434"/>
              <a:gd name="connsiteY23" fmla="*/ 294596 h 5200535"/>
              <a:gd name="connsiteX24" fmla="*/ 6758151 w 9585434"/>
              <a:gd name="connsiteY24" fmla="*/ 473272 h 5200535"/>
              <a:gd name="connsiteX25" fmla="*/ 6842234 w 9585434"/>
              <a:gd name="connsiteY25" fmla="*/ 483783 h 5200535"/>
              <a:gd name="connsiteX26" fmla="*/ 6842234 w 9585434"/>
              <a:gd name="connsiteY26" fmla="*/ 315617 h 5200535"/>
              <a:gd name="connsiteX27" fmla="*/ 9574924 w 9585434"/>
              <a:gd name="connsiteY27" fmla="*/ 1303590 h 5200535"/>
              <a:gd name="connsiteX28" fmla="*/ 9585434 w 9585434"/>
              <a:gd name="connsiteY28" fmla="*/ 5108334 h 5200535"/>
              <a:gd name="connsiteX29" fmla="*/ 157655 w 9585434"/>
              <a:gd name="connsiteY29" fmla="*/ 5076803 h 5200535"/>
              <a:gd name="connsiteX30" fmla="*/ 199696 w 9585434"/>
              <a:gd name="connsiteY30" fmla="*/ 1030321 h 5200535"/>
              <a:gd name="connsiteX31" fmla="*/ 0 w 9585434"/>
              <a:gd name="connsiteY31" fmla="*/ 1051341 h 5200535"/>
              <a:gd name="connsiteX0" fmla="*/ 0 w 9585434"/>
              <a:gd name="connsiteY0" fmla="*/ 1051341 h 5200535"/>
              <a:gd name="connsiteX1" fmla="*/ 4698124 w 9585434"/>
              <a:gd name="connsiteY1" fmla="*/ 73879 h 5200535"/>
              <a:gd name="connsiteX2" fmla="*/ 4991088 w 9585434"/>
              <a:gd name="connsiteY2" fmla="*/ 84390 h 5200535"/>
              <a:gd name="connsiteX3" fmla="*/ 5046598 w 9585434"/>
              <a:gd name="connsiteY3" fmla="*/ 0 h 5200535"/>
              <a:gd name="connsiteX4" fmla="*/ 5202620 w 9585434"/>
              <a:gd name="connsiteY4" fmla="*/ 2960 h 5200535"/>
              <a:gd name="connsiteX5" fmla="*/ 5172722 w 9585434"/>
              <a:gd name="connsiteY5" fmla="*/ 1502979 h 5200535"/>
              <a:gd name="connsiteX6" fmla="*/ 5065986 w 9585434"/>
              <a:gd name="connsiteY6" fmla="*/ 1524307 h 5200535"/>
              <a:gd name="connsiteX7" fmla="*/ 5065986 w 9585434"/>
              <a:gd name="connsiteY7" fmla="*/ 1566348 h 5200535"/>
              <a:gd name="connsiteX8" fmla="*/ 5152008 w 9585434"/>
              <a:gd name="connsiteY8" fmla="*/ 1652063 h 5200535"/>
              <a:gd name="connsiteX9" fmla="*/ 5402317 w 9585434"/>
              <a:gd name="connsiteY9" fmla="*/ 1639921 h 5200535"/>
              <a:gd name="connsiteX10" fmla="*/ 5403950 w 9585434"/>
              <a:gd name="connsiteY10" fmla="*/ 1584410 h 5200535"/>
              <a:gd name="connsiteX11" fmla="*/ 5298846 w 9585434"/>
              <a:gd name="connsiteY11" fmla="*/ 1510837 h 5200535"/>
              <a:gd name="connsiteX12" fmla="*/ 5339255 w 9585434"/>
              <a:gd name="connsiteY12" fmla="*/ 84390 h 5200535"/>
              <a:gd name="connsiteX13" fmla="*/ 5875282 w 9585434"/>
              <a:gd name="connsiteY13" fmla="*/ 73879 h 5200535"/>
              <a:gd name="connsiteX14" fmla="*/ 5875282 w 9585434"/>
              <a:gd name="connsiteY14" fmla="*/ 200003 h 5200535"/>
              <a:gd name="connsiteX15" fmla="*/ 6022427 w 9585434"/>
              <a:gd name="connsiteY15" fmla="*/ 200003 h 5200535"/>
              <a:gd name="connsiteX16" fmla="*/ 6022427 w 9585434"/>
              <a:gd name="connsiteY16" fmla="*/ 94900 h 5200535"/>
              <a:gd name="connsiteX17" fmla="*/ 6022427 w 9585434"/>
              <a:gd name="connsiteY17" fmla="*/ 63369 h 5200535"/>
              <a:gd name="connsiteX18" fmla="*/ 6053958 w 9585434"/>
              <a:gd name="connsiteY18" fmla="*/ 31838 h 5200535"/>
              <a:gd name="connsiteX19" fmla="*/ 6232634 w 9585434"/>
              <a:gd name="connsiteY19" fmla="*/ 105410 h 5200535"/>
              <a:gd name="connsiteX20" fmla="*/ 6232634 w 9585434"/>
              <a:gd name="connsiteY20" fmla="*/ 252555 h 5200535"/>
              <a:gd name="connsiteX21" fmla="*/ 6274676 w 9585434"/>
              <a:gd name="connsiteY21" fmla="*/ 263065 h 5200535"/>
              <a:gd name="connsiteX22" fmla="*/ 6274676 w 9585434"/>
              <a:gd name="connsiteY22" fmla="*/ 115921 h 5200535"/>
              <a:gd name="connsiteX23" fmla="*/ 6779172 w 9585434"/>
              <a:gd name="connsiteY23" fmla="*/ 294596 h 5200535"/>
              <a:gd name="connsiteX24" fmla="*/ 6758151 w 9585434"/>
              <a:gd name="connsiteY24" fmla="*/ 473272 h 5200535"/>
              <a:gd name="connsiteX25" fmla="*/ 6842234 w 9585434"/>
              <a:gd name="connsiteY25" fmla="*/ 483783 h 5200535"/>
              <a:gd name="connsiteX26" fmla="*/ 6842234 w 9585434"/>
              <a:gd name="connsiteY26" fmla="*/ 315617 h 5200535"/>
              <a:gd name="connsiteX27" fmla="*/ 9574924 w 9585434"/>
              <a:gd name="connsiteY27" fmla="*/ 1303590 h 5200535"/>
              <a:gd name="connsiteX28" fmla="*/ 9585434 w 9585434"/>
              <a:gd name="connsiteY28" fmla="*/ 5108334 h 5200535"/>
              <a:gd name="connsiteX29" fmla="*/ 157655 w 9585434"/>
              <a:gd name="connsiteY29" fmla="*/ 5076803 h 5200535"/>
              <a:gd name="connsiteX30" fmla="*/ 199696 w 9585434"/>
              <a:gd name="connsiteY30" fmla="*/ 1030321 h 5200535"/>
              <a:gd name="connsiteX31" fmla="*/ 0 w 9585434"/>
              <a:gd name="connsiteY31" fmla="*/ 1051341 h 5200535"/>
              <a:gd name="connsiteX0" fmla="*/ 0 w 9585434"/>
              <a:gd name="connsiteY0" fmla="*/ 1051341 h 5200535"/>
              <a:gd name="connsiteX1" fmla="*/ 4698124 w 9585434"/>
              <a:gd name="connsiteY1" fmla="*/ 73879 h 5200535"/>
              <a:gd name="connsiteX2" fmla="*/ 4991088 w 9585434"/>
              <a:gd name="connsiteY2" fmla="*/ 84390 h 5200535"/>
              <a:gd name="connsiteX3" fmla="*/ 5046598 w 9585434"/>
              <a:gd name="connsiteY3" fmla="*/ 0 h 5200535"/>
              <a:gd name="connsiteX4" fmla="*/ 5202620 w 9585434"/>
              <a:gd name="connsiteY4" fmla="*/ 2960 h 5200535"/>
              <a:gd name="connsiteX5" fmla="*/ 5172722 w 9585434"/>
              <a:gd name="connsiteY5" fmla="*/ 1502979 h 5200535"/>
              <a:gd name="connsiteX6" fmla="*/ 5065986 w 9585434"/>
              <a:gd name="connsiteY6" fmla="*/ 1524307 h 5200535"/>
              <a:gd name="connsiteX7" fmla="*/ 5065986 w 9585434"/>
              <a:gd name="connsiteY7" fmla="*/ 1566348 h 5200535"/>
              <a:gd name="connsiteX8" fmla="*/ 5152008 w 9585434"/>
              <a:gd name="connsiteY8" fmla="*/ 1652063 h 5200535"/>
              <a:gd name="connsiteX9" fmla="*/ 5402317 w 9585434"/>
              <a:gd name="connsiteY9" fmla="*/ 1639921 h 5200535"/>
              <a:gd name="connsiteX10" fmla="*/ 5403950 w 9585434"/>
              <a:gd name="connsiteY10" fmla="*/ 1584410 h 5200535"/>
              <a:gd name="connsiteX11" fmla="*/ 5298846 w 9585434"/>
              <a:gd name="connsiteY11" fmla="*/ 1510837 h 5200535"/>
              <a:gd name="connsiteX12" fmla="*/ 5339255 w 9585434"/>
              <a:gd name="connsiteY12" fmla="*/ 84390 h 5200535"/>
              <a:gd name="connsiteX13" fmla="*/ 5875282 w 9585434"/>
              <a:gd name="connsiteY13" fmla="*/ 73879 h 5200535"/>
              <a:gd name="connsiteX14" fmla="*/ 5857527 w 9585434"/>
              <a:gd name="connsiteY14" fmla="*/ 202962 h 5200535"/>
              <a:gd name="connsiteX15" fmla="*/ 6022427 w 9585434"/>
              <a:gd name="connsiteY15" fmla="*/ 200003 h 5200535"/>
              <a:gd name="connsiteX16" fmla="*/ 6022427 w 9585434"/>
              <a:gd name="connsiteY16" fmla="*/ 94900 h 5200535"/>
              <a:gd name="connsiteX17" fmla="*/ 6022427 w 9585434"/>
              <a:gd name="connsiteY17" fmla="*/ 63369 h 5200535"/>
              <a:gd name="connsiteX18" fmla="*/ 6053958 w 9585434"/>
              <a:gd name="connsiteY18" fmla="*/ 31838 h 5200535"/>
              <a:gd name="connsiteX19" fmla="*/ 6232634 w 9585434"/>
              <a:gd name="connsiteY19" fmla="*/ 105410 h 5200535"/>
              <a:gd name="connsiteX20" fmla="*/ 6232634 w 9585434"/>
              <a:gd name="connsiteY20" fmla="*/ 252555 h 5200535"/>
              <a:gd name="connsiteX21" fmla="*/ 6274676 w 9585434"/>
              <a:gd name="connsiteY21" fmla="*/ 263065 h 5200535"/>
              <a:gd name="connsiteX22" fmla="*/ 6274676 w 9585434"/>
              <a:gd name="connsiteY22" fmla="*/ 115921 h 5200535"/>
              <a:gd name="connsiteX23" fmla="*/ 6779172 w 9585434"/>
              <a:gd name="connsiteY23" fmla="*/ 294596 h 5200535"/>
              <a:gd name="connsiteX24" fmla="*/ 6758151 w 9585434"/>
              <a:gd name="connsiteY24" fmla="*/ 473272 h 5200535"/>
              <a:gd name="connsiteX25" fmla="*/ 6842234 w 9585434"/>
              <a:gd name="connsiteY25" fmla="*/ 483783 h 5200535"/>
              <a:gd name="connsiteX26" fmla="*/ 6842234 w 9585434"/>
              <a:gd name="connsiteY26" fmla="*/ 315617 h 5200535"/>
              <a:gd name="connsiteX27" fmla="*/ 9574924 w 9585434"/>
              <a:gd name="connsiteY27" fmla="*/ 1303590 h 5200535"/>
              <a:gd name="connsiteX28" fmla="*/ 9585434 w 9585434"/>
              <a:gd name="connsiteY28" fmla="*/ 5108334 h 5200535"/>
              <a:gd name="connsiteX29" fmla="*/ 157655 w 9585434"/>
              <a:gd name="connsiteY29" fmla="*/ 5076803 h 5200535"/>
              <a:gd name="connsiteX30" fmla="*/ 199696 w 9585434"/>
              <a:gd name="connsiteY30" fmla="*/ 1030321 h 5200535"/>
              <a:gd name="connsiteX31" fmla="*/ 0 w 9585434"/>
              <a:gd name="connsiteY31" fmla="*/ 1051341 h 5200535"/>
              <a:gd name="connsiteX0" fmla="*/ 0 w 9585434"/>
              <a:gd name="connsiteY0" fmla="*/ 1051341 h 5200535"/>
              <a:gd name="connsiteX1" fmla="*/ 4698124 w 9585434"/>
              <a:gd name="connsiteY1" fmla="*/ 73879 h 5200535"/>
              <a:gd name="connsiteX2" fmla="*/ 4991088 w 9585434"/>
              <a:gd name="connsiteY2" fmla="*/ 84390 h 5200535"/>
              <a:gd name="connsiteX3" fmla="*/ 5046598 w 9585434"/>
              <a:gd name="connsiteY3" fmla="*/ 0 h 5200535"/>
              <a:gd name="connsiteX4" fmla="*/ 5202620 w 9585434"/>
              <a:gd name="connsiteY4" fmla="*/ 2960 h 5200535"/>
              <a:gd name="connsiteX5" fmla="*/ 5172722 w 9585434"/>
              <a:gd name="connsiteY5" fmla="*/ 1502979 h 5200535"/>
              <a:gd name="connsiteX6" fmla="*/ 5065986 w 9585434"/>
              <a:gd name="connsiteY6" fmla="*/ 1524307 h 5200535"/>
              <a:gd name="connsiteX7" fmla="*/ 5065986 w 9585434"/>
              <a:gd name="connsiteY7" fmla="*/ 1566348 h 5200535"/>
              <a:gd name="connsiteX8" fmla="*/ 5152008 w 9585434"/>
              <a:gd name="connsiteY8" fmla="*/ 1652063 h 5200535"/>
              <a:gd name="connsiteX9" fmla="*/ 5402317 w 9585434"/>
              <a:gd name="connsiteY9" fmla="*/ 1639921 h 5200535"/>
              <a:gd name="connsiteX10" fmla="*/ 5403950 w 9585434"/>
              <a:gd name="connsiteY10" fmla="*/ 1584410 h 5200535"/>
              <a:gd name="connsiteX11" fmla="*/ 5298846 w 9585434"/>
              <a:gd name="connsiteY11" fmla="*/ 1510837 h 5200535"/>
              <a:gd name="connsiteX12" fmla="*/ 5339255 w 9585434"/>
              <a:gd name="connsiteY12" fmla="*/ 84390 h 5200535"/>
              <a:gd name="connsiteX13" fmla="*/ 5875282 w 9585434"/>
              <a:gd name="connsiteY13" fmla="*/ 73879 h 5200535"/>
              <a:gd name="connsiteX14" fmla="*/ 5857527 w 9585434"/>
              <a:gd name="connsiteY14" fmla="*/ 202962 h 5200535"/>
              <a:gd name="connsiteX15" fmla="*/ 6022427 w 9585434"/>
              <a:gd name="connsiteY15" fmla="*/ 200003 h 5200535"/>
              <a:gd name="connsiteX16" fmla="*/ 6022427 w 9585434"/>
              <a:gd name="connsiteY16" fmla="*/ 94900 h 5200535"/>
              <a:gd name="connsiteX17" fmla="*/ 6022427 w 9585434"/>
              <a:gd name="connsiteY17" fmla="*/ 63369 h 5200535"/>
              <a:gd name="connsiteX18" fmla="*/ 6053958 w 9585434"/>
              <a:gd name="connsiteY18" fmla="*/ 31838 h 5200535"/>
              <a:gd name="connsiteX19" fmla="*/ 6232634 w 9585434"/>
              <a:gd name="connsiteY19" fmla="*/ 105410 h 5200535"/>
              <a:gd name="connsiteX20" fmla="*/ 6232634 w 9585434"/>
              <a:gd name="connsiteY20" fmla="*/ 252555 h 5200535"/>
              <a:gd name="connsiteX21" fmla="*/ 6274676 w 9585434"/>
              <a:gd name="connsiteY21" fmla="*/ 263065 h 5200535"/>
              <a:gd name="connsiteX22" fmla="*/ 6274676 w 9585434"/>
              <a:gd name="connsiteY22" fmla="*/ 115921 h 5200535"/>
              <a:gd name="connsiteX23" fmla="*/ 6779172 w 9585434"/>
              <a:gd name="connsiteY23" fmla="*/ 294596 h 5200535"/>
              <a:gd name="connsiteX24" fmla="*/ 6758151 w 9585434"/>
              <a:gd name="connsiteY24" fmla="*/ 473272 h 5200535"/>
              <a:gd name="connsiteX25" fmla="*/ 6842234 w 9585434"/>
              <a:gd name="connsiteY25" fmla="*/ 483783 h 5200535"/>
              <a:gd name="connsiteX26" fmla="*/ 6842234 w 9585434"/>
              <a:gd name="connsiteY26" fmla="*/ 315617 h 5200535"/>
              <a:gd name="connsiteX27" fmla="*/ 9574924 w 9585434"/>
              <a:gd name="connsiteY27" fmla="*/ 1303590 h 5200535"/>
              <a:gd name="connsiteX28" fmla="*/ 9585434 w 9585434"/>
              <a:gd name="connsiteY28" fmla="*/ 5108334 h 5200535"/>
              <a:gd name="connsiteX29" fmla="*/ 157655 w 9585434"/>
              <a:gd name="connsiteY29" fmla="*/ 5076803 h 5200535"/>
              <a:gd name="connsiteX30" fmla="*/ 199696 w 9585434"/>
              <a:gd name="connsiteY30" fmla="*/ 1030321 h 5200535"/>
              <a:gd name="connsiteX31" fmla="*/ 0 w 9585434"/>
              <a:gd name="connsiteY31" fmla="*/ 1051341 h 5200535"/>
              <a:gd name="connsiteX0" fmla="*/ 0 w 9585434"/>
              <a:gd name="connsiteY0" fmla="*/ 1051341 h 5200535"/>
              <a:gd name="connsiteX1" fmla="*/ 4698124 w 9585434"/>
              <a:gd name="connsiteY1" fmla="*/ 73879 h 5200535"/>
              <a:gd name="connsiteX2" fmla="*/ 4991088 w 9585434"/>
              <a:gd name="connsiteY2" fmla="*/ 84390 h 5200535"/>
              <a:gd name="connsiteX3" fmla="*/ 5046598 w 9585434"/>
              <a:gd name="connsiteY3" fmla="*/ 0 h 5200535"/>
              <a:gd name="connsiteX4" fmla="*/ 5202620 w 9585434"/>
              <a:gd name="connsiteY4" fmla="*/ 2960 h 5200535"/>
              <a:gd name="connsiteX5" fmla="*/ 5172722 w 9585434"/>
              <a:gd name="connsiteY5" fmla="*/ 1502979 h 5200535"/>
              <a:gd name="connsiteX6" fmla="*/ 5065986 w 9585434"/>
              <a:gd name="connsiteY6" fmla="*/ 1524307 h 5200535"/>
              <a:gd name="connsiteX7" fmla="*/ 5065986 w 9585434"/>
              <a:gd name="connsiteY7" fmla="*/ 1566348 h 5200535"/>
              <a:gd name="connsiteX8" fmla="*/ 5152008 w 9585434"/>
              <a:gd name="connsiteY8" fmla="*/ 1652063 h 5200535"/>
              <a:gd name="connsiteX9" fmla="*/ 5402317 w 9585434"/>
              <a:gd name="connsiteY9" fmla="*/ 1639921 h 5200535"/>
              <a:gd name="connsiteX10" fmla="*/ 5403950 w 9585434"/>
              <a:gd name="connsiteY10" fmla="*/ 1584410 h 5200535"/>
              <a:gd name="connsiteX11" fmla="*/ 5298846 w 9585434"/>
              <a:gd name="connsiteY11" fmla="*/ 1510837 h 5200535"/>
              <a:gd name="connsiteX12" fmla="*/ 5339255 w 9585434"/>
              <a:gd name="connsiteY12" fmla="*/ 84390 h 5200535"/>
              <a:gd name="connsiteX13" fmla="*/ 5893037 w 9585434"/>
              <a:gd name="connsiteY13" fmla="*/ 85716 h 5200535"/>
              <a:gd name="connsiteX14" fmla="*/ 5857527 w 9585434"/>
              <a:gd name="connsiteY14" fmla="*/ 202962 h 5200535"/>
              <a:gd name="connsiteX15" fmla="*/ 6022427 w 9585434"/>
              <a:gd name="connsiteY15" fmla="*/ 200003 h 5200535"/>
              <a:gd name="connsiteX16" fmla="*/ 6022427 w 9585434"/>
              <a:gd name="connsiteY16" fmla="*/ 94900 h 5200535"/>
              <a:gd name="connsiteX17" fmla="*/ 6022427 w 9585434"/>
              <a:gd name="connsiteY17" fmla="*/ 63369 h 5200535"/>
              <a:gd name="connsiteX18" fmla="*/ 6053958 w 9585434"/>
              <a:gd name="connsiteY18" fmla="*/ 31838 h 5200535"/>
              <a:gd name="connsiteX19" fmla="*/ 6232634 w 9585434"/>
              <a:gd name="connsiteY19" fmla="*/ 105410 h 5200535"/>
              <a:gd name="connsiteX20" fmla="*/ 6232634 w 9585434"/>
              <a:gd name="connsiteY20" fmla="*/ 252555 h 5200535"/>
              <a:gd name="connsiteX21" fmla="*/ 6274676 w 9585434"/>
              <a:gd name="connsiteY21" fmla="*/ 263065 h 5200535"/>
              <a:gd name="connsiteX22" fmla="*/ 6274676 w 9585434"/>
              <a:gd name="connsiteY22" fmla="*/ 115921 h 5200535"/>
              <a:gd name="connsiteX23" fmla="*/ 6779172 w 9585434"/>
              <a:gd name="connsiteY23" fmla="*/ 294596 h 5200535"/>
              <a:gd name="connsiteX24" fmla="*/ 6758151 w 9585434"/>
              <a:gd name="connsiteY24" fmla="*/ 473272 h 5200535"/>
              <a:gd name="connsiteX25" fmla="*/ 6842234 w 9585434"/>
              <a:gd name="connsiteY25" fmla="*/ 483783 h 5200535"/>
              <a:gd name="connsiteX26" fmla="*/ 6842234 w 9585434"/>
              <a:gd name="connsiteY26" fmla="*/ 315617 h 5200535"/>
              <a:gd name="connsiteX27" fmla="*/ 9574924 w 9585434"/>
              <a:gd name="connsiteY27" fmla="*/ 1303590 h 5200535"/>
              <a:gd name="connsiteX28" fmla="*/ 9585434 w 9585434"/>
              <a:gd name="connsiteY28" fmla="*/ 5108334 h 5200535"/>
              <a:gd name="connsiteX29" fmla="*/ 157655 w 9585434"/>
              <a:gd name="connsiteY29" fmla="*/ 5076803 h 5200535"/>
              <a:gd name="connsiteX30" fmla="*/ 199696 w 9585434"/>
              <a:gd name="connsiteY30" fmla="*/ 1030321 h 5200535"/>
              <a:gd name="connsiteX31" fmla="*/ 0 w 9585434"/>
              <a:gd name="connsiteY31" fmla="*/ 1051341 h 5200535"/>
              <a:gd name="connsiteX0" fmla="*/ 0 w 9585434"/>
              <a:gd name="connsiteY0" fmla="*/ 1051341 h 5200535"/>
              <a:gd name="connsiteX1" fmla="*/ 4698124 w 9585434"/>
              <a:gd name="connsiteY1" fmla="*/ 73879 h 5200535"/>
              <a:gd name="connsiteX2" fmla="*/ 4991088 w 9585434"/>
              <a:gd name="connsiteY2" fmla="*/ 84390 h 5200535"/>
              <a:gd name="connsiteX3" fmla="*/ 5046598 w 9585434"/>
              <a:gd name="connsiteY3" fmla="*/ 0 h 5200535"/>
              <a:gd name="connsiteX4" fmla="*/ 5202620 w 9585434"/>
              <a:gd name="connsiteY4" fmla="*/ 2960 h 5200535"/>
              <a:gd name="connsiteX5" fmla="*/ 5172722 w 9585434"/>
              <a:gd name="connsiteY5" fmla="*/ 1502979 h 5200535"/>
              <a:gd name="connsiteX6" fmla="*/ 5065986 w 9585434"/>
              <a:gd name="connsiteY6" fmla="*/ 1524307 h 5200535"/>
              <a:gd name="connsiteX7" fmla="*/ 5065986 w 9585434"/>
              <a:gd name="connsiteY7" fmla="*/ 1566348 h 5200535"/>
              <a:gd name="connsiteX8" fmla="*/ 5152008 w 9585434"/>
              <a:gd name="connsiteY8" fmla="*/ 1652063 h 5200535"/>
              <a:gd name="connsiteX9" fmla="*/ 5402317 w 9585434"/>
              <a:gd name="connsiteY9" fmla="*/ 1639921 h 5200535"/>
              <a:gd name="connsiteX10" fmla="*/ 5403950 w 9585434"/>
              <a:gd name="connsiteY10" fmla="*/ 1584410 h 5200535"/>
              <a:gd name="connsiteX11" fmla="*/ 5298846 w 9585434"/>
              <a:gd name="connsiteY11" fmla="*/ 1510837 h 5200535"/>
              <a:gd name="connsiteX12" fmla="*/ 5339255 w 9585434"/>
              <a:gd name="connsiteY12" fmla="*/ 84390 h 5200535"/>
              <a:gd name="connsiteX13" fmla="*/ 5893037 w 9585434"/>
              <a:gd name="connsiteY13" fmla="*/ 85716 h 5200535"/>
              <a:gd name="connsiteX14" fmla="*/ 5857527 w 9585434"/>
              <a:gd name="connsiteY14" fmla="*/ 202962 h 5200535"/>
              <a:gd name="connsiteX15" fmla="*/ 6022427 w 9585434"/>
              <a:gd name="connsiteY15" fmla="*/ 200003 h 5200535"/>
              <a:gd name="connsiteX16" fmla="*/ 6001713 w 9585434"/>
              <a:gd name="connsiteY16" fmla="*/ 103778 h 5200535"/>
              <a:gd name="connsiteX17" fmla="*/ 6022427 w 9585434"/>
              <a:gd name="connsiteY17" fmla="*/ 63369 h 5200535"/>
              <a:gd name="connsiteX18" fmla="*/ 6053958 w 9585434"/>
              <a:gd name="connsiteY18" fmla="*/ 31838 h 5200535"/>
              <a:gd name="connsiteX19" fmla="*/ 6232634 w 9585434"/>
              <a:gd name="connsiteY19" fmla="*/ 105410 h 5200535"/>
              <a:gd name="connsiteX20" fmla="*/ 6232634 w 9585434"/>
              <a:gd name="connsiteY20" fmla="*/ 252555 h 5200535"/>
              <a:gd name="connsiteX21" fmla="*/ 6274676 w 9585434"/>
              <a:gd name="connsiteY21" fmla="*/ 263065 h 5200535"/>
              <a:gd name="connsiteX22" fmla="*/ 6274676 w 9585434"/>
              <a:gd name="connsiteY22" fmla="*/ 115921 h 5200535"/>
              <a:gd name="connsiteX23" fmla="*/ 6779172 w 9585434"/>
              <a:gd name="connsiteY23" fmla="*/ 294596 h 5200535"/>
              <a:gd name="connsiteX24" fmla="*/ 6758151 w 9585434"/>
              <a:gd name="connsiteY24" fmla="*/ 473272 h 5200535"/>
              <a:gd name="connsiteX25" fmla="*/ 6842234 w 9585434"/>
              <a:gd name="connsiteY25" fmla="*/ 483783 h 5200535"/>
              <a:gd name="connsiteX26" fmla="*/ 6842234 w 9585434"/>
              <a:gd name="connsiteY26" fmla="*/ 315617 h 5200535"/>
              <a:gd name="connsiteX27" fmla="*/ 9574924 w 9585434"/>
              <a:gd name="connsiteY27" fmla="*/ 1303590 h 5200535"/>
              <a:gd name="connsiteX28" fmla="*/ 9585434 w 9585434"/>
              <a:gd name="connsiteY28" fmla="*/ 5108334 h 5200535"/>
              <a:gd name="connsiteX29" fmla="*/ 157655 w 9585434"/>
              <a:gd name="connsiteY29" fmla="*/ 5076803 h 5200535"/>
              <a:gd name="connsiteX30" fmla="*/ 199696 w 9585434"/>
              <a:gd name="connsiteY30" fmla="*/ 1030321 h 5200535"/>
              <a:gd name="connsiteX31" fmla="*/ 0 w 9585434"/>
              <a:gd name="connsiteY31" fmla="*/ 1051341 h 5200535"/>
              <a:gd name="connsiteX0" fmla="*/ 0 w 9585434"/>
              <a:gd name="connsiteY0" fmla="*/ 1051341 h 5200535"/>
              <a:gd name="connsiteX1" fmla="*/ 4698124 w 9585434"/>
              <a:gd name="connsiteY1" fmla="*/ 73879 h 5200535"/>
              <a:gd name="connsiteX2" fmla="*/ 4991088 w 9585434"/>
              <a:gd name="connsiteY2" fmla="*/ 84390 h 5200535"/>
              <a:gd name="connsiteX3" fmla="*/ 5046598 w 9585434"/>
              <a:gd name="connsiteY3" fmla="*/ 0 h 5200535"/>
              <a:gd name="connsiteX4" fmla="*/ 5202620 w 9585434"/>
              <a:gd name="connsiteY4" fmla="*/ 2960 h 5200535"/>
              <a:gd name="connsiteX5" fmla="*/ 5172722 w 9585434"/>
              <a:gd name="connsiteY5" fmla="*/ 1502979 h 5200535"/>
              <a:gd name="connsiteX6" fmla="*/ 5065986 w 9585434"/>
              <a:gd name="connsiteY6" fmla="*/ 1524307 h 5200535"/>
              <a:gd name="connsiteX7" fmla="*/ 5065986 w 9585434"/>
              <a:gd name="connsiteY7" fmla="*/ 1566348 h 5200535"/>
              <a:gd name="connsiteX8" fmla="*/ 5152008 w 9585434"/>
              <a:gd name="connsiteY8" fmla="*/ 1652063 h 5200535"/>
              <a:gd name="connsiteX9" fmla="*/ 5402317 w 9585434"/>
              <a:gd name="connsiteY9" fmla="*/ 1639921 h 5200535"/>
              <a:gd name="connsiteX10" fmla="*/ 5403950 w 9585434"/>
              <a:gd name="connsiteY10" fmla="*/ 1584410 h 5200535"/>
              <a:gd name="connsiteX11" fmla="*/ 5298846 w 9585434"/>
              <a:gd name="connsiteY11" fmla="*/ 1510837 h 5200535"/>
              <a:gd name="connsiteX12" fmla="*/ 5339255 w 9585434"/>
              <a:gd name="connsiteY12" fmla="*/ 84390 h 5200535"/>
              <a:gd name="connsiteX13" fmla="*/ 5893037 w 9585434"/>
              <a:gd name="connsiteY13" fmla="*/ 85716 h 5200535"/>
              <a:gd name="connsiteX14" fmla="*/ 5857527 w 9585434"/>
              <a:gd name="connsiteY14" fmla="*/ 202962 h 5200535"/>
              <a:gd name="connsiteX15" fmla="*/ 6022427 w 9585434"/>
              <a:gd name="connsiteY15" fmla="*/ 200003 h 5200535"/>
              <a:gd name="connsiteX16" fmla="*/ 6001713 w 9585434"/>
              <a:gd name="connsiteY16" fmla="*/ 103778 h 5200535"/>
              <a:gd name="connsiteX17" fmla="*/ 6022427 w 9585434"/>
              <a:gd name="connsiteY17" fmla="*/ 63369 h 5200535"/>
              <a:gd name="connsiteX18" fmla="*/ 6068754 w 9585434"/>
              <a:gd name="connsiteY18" fmla="*/ 17042 h 5200535"/>
              <a:gd name="connsiteX19" fmla="*/ 6232634 w 9585434"/>
              <a:gd name="connsiteY19" fmla="*/ 105410 h 5200535"/>
              <a:gd name="connsiteX20" fmla="*/ 6232634 w 9585434"/>
              <a:gd name="connsiteY20" fmla="*/ 252555 h 5200535"/>
              <a:gd name="connsiteX21" fmla="*/ 6274676 w 9585434"/>
              <a:gd name="connsiteY21" fmla="*/ 263065 h 5200535"/>
              <a:gd name="connsiteX22" fmla="*/ 6274676 w 9585434"/>
              <a:gd name="connsiteY22" fmla="*/ 115921 h 5200535"/>
              <a:gd name="connsiteX23" fmla="*/ 6779172 w 9585434"/>
              <a:gd name="connsiteY23" fmla="*/ 294596 h 5200535"/>
              <a:gd name="connsiteX24" fmla="*/ 6758151 w 9585434"/>
              <a:gd name="connsiteY24" fmla="*/ 473272 h 5200535"/>
              <a:gd name="connsiteX25" fmla="*/ 6842234 w 9585434"/>
              <a:gd name="connsiteY25" fmla="*/ 483783 h 5200535"/>
              <a:gd name="connsiteX26" fmla="*/ 6842234 w 9585434"/>
              <a:gd name="connsiteY26" fmla="*/ 315617 h 5200535"/>
              <a:gd name="connsiteX27" fmla="*/ 9574924 w 9585434"/>
              <a:gd name="connsiteY27" fmla="*/ 1303590 h 5200535"/>
              <a:gd name="connsiteX28" fmla="*/ 9585434 w 9585434"/>
              <a:gd name="connsiteY28" fmla="*/ 5108334 h 5200535"/>
              <a:gd name="connsiteX29" fmla="*/ 157655 w 9585434"/>
              <a:gd name="connsiteY29" fmla="*/ 5076803 h 5200535"/>
              <a:gd name="connsiteX30" fmla="*/ 199696 w 9585434"/>
              <a:gd name="connsiteY30" fmla="*/ 1030321 h 5200535"/>
              <a:gd name="connsiteX31" fmla="*/ 0 w 9585434"/>
              <a:gd name="connsiteY31" fmla="*/ 1051341 h 5200535"/>
              <a:gd name="connsiteX0" fmla="*/ 0 w 9585434"/>
              <a:gd name="connsiteY0" fmla="*/ 1051341 h 5200535"/>
              <a:gd name="connsiteX1" fmla="*/ 4698124 w 9585434"/>
              <a:gd name="connsiteY1" fmla="*/ 73879 h 5200535"/>
              <a:gd name="connsiteX2" fmla="*/ 4991088 w 9585434"/>
              <a:gd name="connsiteY2" fmla="*/ 84390 h 5200535"/>
              <a:gd name="connsiteX3" fmla="*/ 5046598 w 9585434"/>
              <a:gd name="connsiteY3" fmla="*/ 0 h 5200535"/>
              <a:gd name="connsiteX4" fmla="*/ 5202620 w 9585434"/>
              <a:gd name="connsiteY4" fmla="*/ 2960 h 5200535"/>
              <a:gd name="connsiteX5" fmla="*/ 5172722 w 9585434"/>
              <a:gd name="connsiteY5" fmla="*/ 1502979 h 5200535"/>
              <a:gd name="connsiteX6" fmla="*/ 5065986 w 9585434"/>
              <a:gd name="connsiteY6" fmla="*/ 1524307 h 5200535"/>
              <a:gd name="connsiteX7" fmla="*/ 5065986 w 9585434"/>
              <a:gd name="connsiteY7" fmla="*/ 1566348 h 5200535"/>
              <a:gd name="connsiteX8" fmla="*/ 5152008 w 9585434"/>
              <a:gd name="connsiteY8" fmla="*/ 1652063 h 5200535"/>
              <a:gd name="connsiteX9" fmla="*/ 5402317 w 9585434"/>
              <a:gd name="connsiteY9" fmla="*/ 1639921 h 5200535"/>
              <a:gd name="connsiteX10" fmla="*/ 5403950 w 9585434"/>
              <a:gd name="connsiteY10" fmla="*/ 1584410 h 5200535"/>
              <a:gd name="connsiteX11" fmla="*/ 5298846 w 9585434"/>
              <a:gd name="connsiteY11" fmla="*/ 1510837 h 5200535"/>
              <a:gd name="connsiteX12" fmla="*/ 5339255 w 9585434"/>
              <a:gd name="connsiteY12" fmla="*/ 84390 h 5200535"/>
              <a:gd name="connsiteX13" fmla="*/ 5893037 w 9585434"/>
              <a:gd name="connsiteY13" fmla="*/ 85716 h 5200535"/>
              <a:gd name="connsiteX14" fmla="*/ 5857527 w 9585434"/>
              <a:gd name="connsiteY14" fmla="*/ 202962 h 5200535"/>
              <a:gd name="connsiteX15" fmla="*/ 6022427 w 9585434"/>
              <a:gd name="connsiteY15" fmla="*/ 200003 h 5200535"/>
              <a:gd name="connsiteX16" fmla="*/ 6001713 w 9585434"/>
              <a:gd name="connsiteY16" fmla="*/ 103778 h 5200535"/>
              <a:gd name="connsiteX17" fmla="*/ 6022427 w 9585434"/>
              <a:gd name="connsiteY17" fmla="*/ 63369 h 5200535"/>
              <a:gd name="connsiteX18" fmla="*/ 6068754 w 9585434"/>
              <a:gd name="connsiteY18" fmla="*/ 17042 h 5200535"/>
              <a:gd name="connsiteX19" fmla="*/ 6250389 w 9585434"/>
              <a:gd name="connsiteY19" fmla="*/ 93573 h 5200535"/>
              <a:gd name="connsiteX20" fmla="*/ 6232634 w 9585434"/>
              <a:gd name="connsiteY20" fmla="*/ 252555 h 5200535"/>
              <a:gd name="connsiteX21" fmla="*/ 6274676 w 9585434"/>
              <a:gd name="connsiteY21" fmla="*/ 263065 h 5200535"/>
              <a:gd name="connsiteX22" fmla="*/ 6274676 w 9585434"/>
              <a:gd name="connsiteY22" fmla="*/ 115921 h 5200535"/>
              <a:gd name="connsiteX23" fmla="*/ 6779172 w 9585434"/>
              <a:gd name="connsiteY23" fmla="*/ 294596 h 5200535"/>
              <a:gd name="connsiteX24" fmla="*/ 6758151 w 9585434"/>
              <a:gd name="connsiteY24" fmla="*/ 473272 h 5200535"/>
              <a:gd name="connsiteX25" fmla="*/ 6842234 w 9585434"/>
              <a:gd name="connsiteY25" fmla="*/ 483783 h 5200535"/>
              <a:gd name="connsiteX26" fmla="*/ 6842234 w 9585434"/>
              <a:gd name="connsiteY26" fmla="*/ 315617 h 5200535"/>
              <a:gd name="connsiteX27" fmla="*/ 9574924 w 9585434"/>
              <a:gd name="connsiteY27" fmla="*/ 1303590 h 5200535"/>
              <a:gd name="connsiteX28" fmla="*/ 9585434 w 9585434"/>
              <a:gd name="connsiteY28" fmla="*/ 5108334 h 5200535"/>
              <a:gd name="connsiteX29" fmla="*/ 157655 w 9585434"/>
              <a:gd name="connsiteY29" fmla="*/ 5076803 h 5200535"/>
              <a:gd name="connsiteX30" fmla="*/ 199696 w 9585434"/>
              <a:gd name="connsiteY30" fmla="*/ 1030321 h 5200535"/>
              <a:gd name="connsiteX31" fmla="*/ 0 w 9585434"/>
              <a:gd name="connsiteY31" fmla="*/ 1051341 h 5200535"/>
              <a:gd name="connsiteX0" fmla="*/ 0 w 9585434"/>
              <a:gd name="connsiteY0" fmla="*/ 1051341 h 5200535"/>
              <a:gd name="connsiteX1" fmla="*/ 4698124 w 9585434"/>
              <a:gd name="connsiteY1" fmla="*/ 73879 h 5200535"/>
              <a:gd name="connsiteX2" fmla="*/ 4991088 w 9585434"/>
              <a:gd name="connsiteY2" fmla="*/ 84390 h 5200535"/>
              <a:gd name="connsiteX3" fmla="*/ 5046598 w 9585434"/>
              <a:gd name="connsiteY3" fmla="*/ 0 h 5200535"/>
              <a:gd name="connsiteX4" fmla="*/ 5202620 w 9585434"/>
              <a:gd name="connsiteY4" fmla="*/ 2960 h 5200535"/>
              <a:gd name="connsiteX5" fmla="*/ 5172722 w 9585434"/>
              <a:gd name="connsiteY5" fmla="*/ 1502979 h 5200535"/>
              <a:gd name="connsiteX6" fmla="*/ 5065986 w 9585434"/>
              <a:gd name="connsiteY6" fmla="*/ 1524307 h 5200535"/>
              <a:gd name="connsiteX7" fmla="*/ 5065986 w 9585434"/>
              <a:gd name="connsiteY7" fmla="*/ 1566348 h 5200535"/>
              <a:gd name="connsiteX8" fmla="*/ 5152008 w 9585434"/>
              <a:gd name="connsiteY8" fmla="*/ 1652063 h 5200535"/>
              <a:gd name="connsiteX9" fmla="*/ 5402317 w 9585434"/>
              <a:gd name="connsiteY9" fmla="*/ 1639921 h 5200535"/>
              <a:gd name="connsiteX10" fmla="*/ 5403950 w 9585434"/>
              <a:gd name="connsiteY10" fmla="*/ 1584410 h 5200535"/>
              <a:gd name="connsiteX11" fmla="*/ 5298846 w 9585434"/>
              <a:gd name="connsiteY11" fmla="*/ 1510837 h 5200535"/>
              <a:gd name="connsiteX12" fmla="*/ 5339255 w 9585434"/>
              <a:gd name="connsiteY12" fmla="*/ 84390 h 5200535"/>
              <a:gd name="connsiteX13" fmla="*/ 5893037 w 9585434"/>
              <a:gd name="connsiteY13" fmla="*/ 85716 h 5200535"/>
              <a:gd name="connsiteX14" fmla="*/ 5857527 w 9585434"/>
              <a:gd name="connsiteY14" fmla="*/ 202962 h 5200535"/>
              <a:gd name="connsiteX15" fmla="*/ 6022427 w 9585434"/>
              <a:gd name="connsiteY15" fmla="*/ 200003 h 5200535"/>
              <a:gd name="connsiteX16" fmla="*/ 6001713 w 9585434"/>
              <a:gd name="connsiteY16" fmla="*/ 103778 h 5200535"/>
              <a:gd name="connsiteX17" fmla="*/ 6022427 w 9585434"/>
              <a:gd name="connsiteY17" fmla="*/ 63369 h 5200535"/>
              <a:gd name="connsiteX18" fmla="*/ 6068754 w 9585434"/>
              <a:gd name="connsiteY18" fmla="*/ 17042 h 5200535"/>
              <a:gd name="connsiteX19" fmla="*/ 6238552 w 9585434"/>
              <a:gd name="connsiteY19" fmla="*/ 87654 h 5200535"/>
              <a:gd name="connsiteX20" fmla="*/ 6232634 w 9585434"/>
              <a:gd name="connsiteY20" fmla="*/ 252555 h 5200535"/>
              <a:gd name="connsiteX21" fmla="*/ 6274676 w 9585434"/>
              <a:gd name="connsiteY21" fmla="*/ 263065 h 5200535"/>
              <a:gd name="connsiteX22" fmla="*/ 6274676 w 9585434"/>
              <a:gd name="connsiteY22" fmla="*/ 115921 h 5200535"/>
              <a:gd name="connsiteX23" fmla="*/ 6779172 w 9585434"/>
              <a:gd name="connsiteY23" fmla="*/ 294596 h 5200535"/>
              <a:gd name="connsiteX24" fmla="*/ 6758151 w 9585434"/>
              <a:gd name="connsiteY24" fmla="*/ 473272 h 5200535"/>
              <a:gd name="connsiteX25" fmla="*/ 6842234 w 9585434"/>
              <a:gd name="connsiteY25" fmla="*/ 483783 h 5200535"/>
              <a:gd name="connsiteX26" fmla="*/ 6842234 w 9585434"/>
              <a:gd name="connsiteY26" fmla="*/ 315617 h 5200535"/>
              <a:gd name="connsiteX27" fmla="*/ 9574924 w 9585434"/>
              <a:gd name="connsiteY27" fmla="*/ 1303590 h 5200535"/>
              <a:gd name="connsiteX28" fmla="*/ 9585434 w 9585434"/>
              <a:gd name="connsiteY28" fmla="*/ 5108334 h 5200535"/>
              <a:gd name="connsiteX29" fmla="*/ 157655 w 9585434"/>
              <a:gd name="connsiteY29" fmla="*/ 5076803 h 5200535"/>
              <a:gd name="connsiteX30" fmla="*/ 199696 w 9585434"/>
              <a:gd name="connsiteY30" fmla="*/ 1030321 h 5200535"/>
              <a:gd name="connsiteX31" fmla="*/ 0 w 9585434"/>
              <a:gd name="connsiteY31" fmla="*/ 1051341 h 5200535"/>
              <a:gd name="connsiteX0" fmla="*/ 0 w 9585434"/>
              <a:gd name="connsiteY0" fmla="*/ 1051341 h 5200535"/>
              <a:gd name="connsiteX1" fmla="*/ 4698124 w 9585434"/>
              <a:gd name="connsiteY1" fmla="*/ 73879 h 5200535"/>
              <a:gd name="connsiteX2" fmla="*/ 4991088 w 9585434"/>
              <a:gd name="connsiteY2" fmla="*/ 84390 h 5200535"/>
              <a:gd name="connsiteX3" fmla="*/ 5046598 w 9585434"/>
              <a:gd name="connsiteY3" fmla="*/ 0 h 5200535"/>
              <a:gd name="connsiteX4" fmla="*/ 5202620 w 9585434"/>
              <a:gd name="connsiteY4" fmla="*/ 2960 h 5200535"/>
              <a:gd name="connsiteX5" fmla="*/ 5172722 w 9585434"/>
              <a:gd name="connsiteY5" fmla="*/ 1502979 h 5200535"/>
              <a:gd name="connsiteX6" fmla="*/ 5065986 w 9585434"/>
              <a:gd name="connsiteY6" fmla="*/ 1524307 h 5200535"/>
              <a:gd name="connsiteX7" fmla="*/ 5065986 w 9585434"/>
              <a:gd name="connsiteY7" fmla="*/ 1566348 h 5200535"/>
              <a:gd name="connsiteX8" fmla="*/ 5152008 w 9585434"/>
              <a:gd name="connsiteY8" fmla="*/ 1652063 h 5200535"/>
              <a:gd name="connsiteX9" fmla="*/ 5402317 w 9585434"/>
              <a:gd name="connsiteY9" fmla="*/ 1639921 h 5200535"/>
              <a:gd name="connsiteX10" fmla="*/ 5403950 w 9585434"/>
              <a:gd name="connsiteY10" fmla="*/ 1584410 h 5200535"/>
              <a:gd name="connsiteX11" fmla="*/ 5298846 w 9585434"/>
              <a:gd name="connsiteY11" fmla="*/ 1510837 h 5200535"/>
              <a:gd name="connsiteX12" fmla="*/ 5339255 w 9585434"/>
              <a:gd name="connsiteY12" fmla="*/ 84390 h 5200535"/>
              <a:gd name="connsiteX13" fmla="*/ 5893037 w 9585434"/>
              <a:gd name="connsiteY13" fmla="*/ 85716 h 5200535"/>
              <a:gd name="connsiteX14" fmla="*/ 5857527 w 9585434"/>
              <a:gd name="connsiteY14" fmla="*/ 202962 h 5200535"/>
              <a:gd name="connsiteX15" fmla="*/ 6022427 w 9585434"/>
              <a:gd name="connsiteY15" fmla="*/ 200003 h 5200535"/>
              <a:gd name="connsiteX16" fmla="*/ 6001713 w 9585434"/>
              <a:gd name="connsiteY16" fmla="*/ 103778 h 5200535"/>
              <a:gd name="connsiteX17" fmla="*/ 6022427 w 9585434"/>
              <a:gd name="connsiteY17" fmla="*/ 63369 h 5200535"/>
              <a:gd name="connsiteX18" fmla="*/ 6068754 w 9585434"/>
              <a:gd name="connsiteY18" fmla="*/ 17042 h 5200535"/>
              <a:gd name="connsiteX19" fmla="*/ 6238552 w 9585434"/>
              <a:gd name="connsiteY19" fmla="*/ 87654 h 5200535"/>
              <a:gd name="connsiteX20" fmla="*/ 6232634 w 9585434"/>
              <a:gd name="connsiteY20" fmla="*/ 252555 h 5200535"/>
              <a:gd name="connsiteX21" fmla="*/ 6274676 w 9585434"/>
              <a:gd name="connsiteY21" fmla="*/ 263065 h 5200535"/>
              <a:gd name="connsiteX22" fmla="*/ 6277635 w 9585434"/>
              <a:gd name="connsiteY22" fmla="*/ 92247 h 5200535"/>
              <a:gd name="connsiteX23" fmla="*/ 6779172 w 9585434"/>
              <a:gd name="connsiteY23" fmla="*/ 294596 h 5200535"/>
              <a:gd name="connsiteX24" fmla="*/ 6758151 w 9585434"/>
              <a:gd name="connsiteY24" fmla="*/ 473272 h 5200535"/>
              <a:gd name="connsiteX25" fmla="*/ 6842234 w 9585434"/>
              <a:gd name="connsiteY25" fmla="*/ 483783 h 5200535"/>
              <a:gd name="connsiteX26" fmla="*/ 6842234 w 9585434"/>
              <a:gd name="connsiteY26" fmla="*/ 315617 h 5200535"/>
              <a:gd name="connsiteX27" fmla="*/ 9574924 w 9585434"/>
              <a:gd name="connsiteY27" fmla="*/ 1303590 h 5200535"/>
              <a:gd name="connsiteX28" fmla="*/ 9585434 w 9585434"/>
              <a:gd name="connsiteY28" fmla="*/ 5108334 h 5200535"/>
              <a:gd name="connsiteX29" fmla="*/ 157655 w 9585434"/>
              <a:gd name="connsiteY29" fmla="*/ 5076803 h 5200535"/>
              <a:gd name="connsiteX30" fmla="*/ 199696 w 9585434"/>
              <a:gd name="connsiteY30" fmla="*/ 1030321 h 5200535"/>
              <a:gd name="connsiteX31" fmla="*/ 0 w 9585434"/>
              <a:gd name="connsiteY31" fmla="*/ 1051341 h 5200535"/>
              <a:gd name="connsiteX0" fmla="*/ 0 w 9585434"/>
              <a:gd name="connsiteY0" fmla="*/ 1051341 h 5200535"/>
              <a:gd name="connsiteX1" fmla="*/ 4698124 w 9585434"/>
              <a:gd name="connsiteY1" fmla="*/ 73879 h 5200535"/>
              <a:gd name="connsiteX2" fmla="*/ 4991088 w 9585434"/>
              <a:gd name="connsiteY2" fmla="*/ 84390 h 5200535"/>
              <a:gd name="connsiteX3" fmla="*/ 5046598 w 9585434"/>
              <a:gd name="connsiteY3" fmla="*/ 0 h 5200535"/>
              <a:gd name="connsiteX4" fmla="*/ 5202620 w 9585434"/>
              <a:gd name="connsiteY4" fmla="*/ 2960 h 5200535"/>
              <a:gd name="connsiteX5" fmla="*/ 5172722 w 9585434"/>
              <a:gd name="connsiteY5" fmla="*/ 1502979 h 5200535"/>
              <a:gd name="connsiteX6" fmla="*/ 5065986 w 9585434"/>
              <a:gd name="connsiteY6" fmla="*/ 1524307 h 5200535"/>
              <a:gd name="connsiteX7" fmla="*/ 5065986 w 9585434"/>
              <a:gd name="connsiteY7" fmla="*/ 1566348 h 5200535"/>
              <a:gd name="connsiteX8" fmla="*/ 5152008 w 9585434"/>
              <a:gd name="connsiteY8" fmla="*/ 1652063 h 5200535"/>
              <a:gd name="connsiteX9" fmla="*/ 5402317 w 9585434"/>
              <a:gd name="connsiteY9" fmla="*/ 1639921 h 5200535"/>
              <a:gd name="connsiteX10" fmla="*/ 5403950 w 9585434"/>
              <a:gd name="connsiteY10" fmla="*/ 1584410 h 5200535"/>
              <a:gd name="connsiteX11" fmla="*/ 5298846 w 9585434"/>
              <a:gd name="connsiteY11" fmla="*/ 1510837 h 5200535"/>
              <a:gd name="connsiteX12" fmla="*/ 5339255 w 9585434"/>
              <a:gd name="connsiteY12" fmla="*/ 84390 h 5200535"/>
              <a:gd name="connsiteX13" fmla="*/ 5893037 w 9585434"/>
              <a:gd name="connsiteY13" fmla="*/ 85716 h 5200535"/>
              <a:gd name="connsiteX14" fmla="*/ 5857527 w 9585434"/>
              <a:gd name="connsiteY14" fmla="*/ 202962 h 5200535"/>
              <a:gd name="connsiteX15" fmla="*/ 6022427 w 9585434"/>
              <a:gd name="connsiteY15" fmla="*/ 200003 h 5200535"/>
              <a:gd name="connsiteX16" fmla="*/ 6001713 w 9585434"/>
              <a:gd name="connsiteY16" fmla="*/ 103778 h 5200535"/>
              <a:gd name="connsiteX17" fmla="*/ 6022427 w 9585434"/>
              <a:gd name="connsiteY17" fmla="*/ 63369 h 5200535"/>
              <a:gd name="connsiteX18" fmla="*/ 6068754 w 9585434"/>
              <a:gd name="connsiteY18" fmla="*/ 17042 h 5200535"/>
              <a:gd name="connsiteX19" fmla="*/ 6238552 w 9585434"/>
              <a:gd name="connsiteY19" fmla="*/ 87654 h 5200535"/>
              <a:gd name="connsiteX20" fmla="*/ 6232634 w 9585434"/>
              <a:gd name="connsiteY20" fmla="*/ 252555 h 5200535"/>
              <a:gd name="connsiteX21" fmla="*/ 6274676 w 9585434"/>
              <a:gd name="connsiteY21" fmla="*/ 263065 h 5200535"/>
              <a:gd name="connsiteX22" fmla="*/ 6277635 w 9585434"/>
              <a:gd name="connsiteY22" fmla="*/ 92247 h 5200535"/>
              <a:gd name="connsiteX23" fmla="*/ 6776212 w 9585434"/>
              <a:gd name="connsiteY23" fmla="*/ 282759 h 5200535"/>
              <a:gd name="connsiteX24" fmla="*/ 6758151 w 9585434"/>
              <a:gd name="connsiteY24" fmla="*/ 473272 h 5200535"/>
              <a:gd name="connsiteX25" fmla="*/ 6842234 w 9585434"/>
              <a:gd name="connsiteY25" fmla="*/ 483783 h 5200535"/>
              <a:gd name="connsiteX26" fmla="*/ 6842234 w 9585434"/>
              <a:gd name="connsiteY26" fmla="*/ 315617 h 5200535"/>
              <a:gd name="connsiteX27" fmla="*/ 9574924 w 9585434"/>
              <a:gd name="connsiteY27" fmla="*/ 1303590 h 5200535"/>
              <a:gd name="connsiteX28" fmla="*/ 9585434 w 9585434"/>
              <a:gd name="connsiteY28" fmla="*/ 5108334 h 5200535"/>
              <a:gd name="connsiteX29" fmla="*/ 157655 w 9585434"/>
              <a:gd name="connsiteY29" fmla="*/ 5076803 h 5200535"/>
              <a:gd name="connsiteX30" fmla="*/ 199696 w 9585434"/>
              <a:gd name="connsiteY30" fmla="*/ 1030321 h 5200535"/>
              <a:gd name="connsiteX31" fmla="*/ 0 w 9585434"/>
              <a:gd name="connsiteY31" fmla="*/ 1051341 h 5200535"/>
              <a:gd name="connsiteX0" fmla="*/ 0 w 9781405"/>
              <a:gd name="connsiteY0" fmla="*/ 1051341 h 5200535"/>
              <a:gd name="connsiteX1" fmla="*/ 4698124 w 9781405"/>
              <a:gd name="connsiteY1" fmla="*/ 73879 h 5200535"/>
              <a:gd name="connsiteX2" fmla="*/ 4991088 w 9781405"/>
              <a:gd name="connsiteY2" fmla="*/ 84390 h 5200535"/>
              <a:gd name="connsiteX3" fmla="*/ 5046598 w 9781405"/>
              <a:gd name="connsiteY3" fmla="*/ 0 h 5200535"/>
              <a:gd name="connsiteX4" fmla="*/ 5202620 w 9781405"/>
              <a:gd name="connsiteY4" fmla="*/ 2960 h 5200535"/>
              <a:gd name="connsiteX5" fmla="*/ 5172722 w 9781405"/>
              <a:gd name="connsiteY5" fmla="*/ 1502979 h 5200535"/>
              <a:gd name="connsiteX6" fmla="*/ 5065986 w 9781405"/>
              <a:gd name="connsiteY6" fmla="*/ 1524307 h 5200535"/>
              <a:gd name="connsiteX7" fmla="*/ 5065986 w 9781405"/>
              <a:gd name="connsiteY7" fmla="*/ 1566348 h 5200535"/>
              <a:gd name="connsiteX8" fmla="*/ 5152008 w 9781405"/>
              <a:gd name="connsiteY8" fmla="*/ 1652063 h 5200535"/>
              <a:gd name="connsiteX9" fmla="*/ 5402317 w 9781405"/>
              <a:gd name="connsiteY9" fmla="*/ 1639921 h 5200535"/>
              <a:gd name="connsiteX10" fmla="*/ 5403950 w 9781405"/>
              <a:gd name="connsiteY10" fmla="*/ 1584410 h 5200535"/>
              <a:gd name="connsiteX11" fmla="*/ 5298846 w 9781405"/>
              <a:gd name="connsiteY11" fmla="*/ 1510837 h 5200535"/>
              <a:gd name="connsiteX12" fmla="*/ 5339255 w 9781405"/>
              <a:gd name="connsiteY12" fmla="*/ 84390 h 5200535"/>
              <a:gd name="connsiteX13" fmla="*/ 5893037 w 9781405"/>
              <a:gd name="connsiteY13" fmla="*/ 85716 h 5200535"/>
              <a:gd name="connsiteX14" fmla="*/ 5857527 w 9781405"/>
              <a:gd name="connsiteY14" fmla="*/ 202962 h 5200535"/>
              <a:gd name="connsiteX15" fmla="*/ 6022427 w 9781405"/>
              <a:gd name="connsiteY15" fmla="*/ 200003 h 5200535"/>
              <a:gd name="connsiteX16" fmla="*/ 6001713 w 9781405"/>
              <a:gd name="connsiteY16" fmla="*/ 103778 h 5200535"/>
              <a:gd name="connsiteX17" fmla="*/ 6022427 w 9781405"/>
              <a:gd name="connsiteY17" fmla="*/ 63369 h 5200535"/>
              <a:gd name="connsiteX18" fmla="*/ 6068754 w 9781405"/>
              <a:gd name="connsiteY18" fmla="*/ 17042 h 5200535"/>
              <a:gd name="connsiteX19" fmla="*/ 6238552 w 9781405"/>
              <a:gd name="connsiteY19" fmla="*/ 87654 h 5200535"/>
              <a:gd name="connsiteX20" fmla="*/ 6232634 w 9781405"/>
              <a:gd name="connsiteY20" fmla="*/ 252555 h 5200535"/>
              <a:gd name="connsiteX21" fmla="*/ 6274676 w 9781405"/>
              <a:gd name="connsiteY21" fmla="*/ 263065 h 5200535"/>
              <a:gd name="connsiteX22" fmla="*/ 6277635 w 9781405"/>
              <a:gd name="connsiteY22" fmla="*/ 92247 h 5200535"/>
              <a:gd name="connsiteX23" fmla="*/ 6776212 w 9781405"/>
              <a:gd name="connsiteY23" fmla="*/ 282759 h 5200535"/>
              <a:gd name="connsiteX24" fmla="*/ 6758151 w 9781405"/>
              <a:gd name="connsiteY24" fmla="*/ 473272 h 5200535"/>
              <a:gd name="connsiteX25" fmla="*/ 6842234 w 9781405"/>
              <a:gd name="connsiteY25" fmla="*/ 483783 h 5200535"/>
              <a:gd name="connsiteX26" fmla="*/ 6824479 w 9781405"/>
              <a:gd name="connsiteY26" fmla="*/ 312658 h 5200535"/>
              <a:gd name="connsiteX27" fmla="*/ 9574924 w 9781405"/>
              <a:gd name="connsiteY27" fmla="*/ 1303590 h 5200535"/>
              <a:gd name="connsiteX28" fmla="*/ 9585434 w 9781405"/>
              <a:gd name="connsiteY28" fmla="*/ 5108334 h 5200535"/>
              <a:gd name="connsiteX29" fmla="*/ 157655 w 9781405"/>
              <a:gd name="connsiteY29" fmla="*/ 5076803 h 5200535"/>
              <a:gd name="connsiteX30" fmla="*/ 199696 w 9781405"/>
              <a:gd name="connsiteY30" fmla="*/ 1030321 h 5200535"/>
              <a:gd name="connsiteX31" fmla="*/ 0 w 9781405"/>
              <a:gd name="connsiteY31" fmla="*/ 1051341 h 5200535"/>
              <a:gd name="connsiteX0" fmla="*/ 0 w 9781405"/>
              <a:gd name="connsiteY0" fmla="*/ 1051341 h 5200535"/>
              <a:gd name="connsiteX1" fmla="*/ 4698124 w 9781405"/>
              <a:gd name="connsiteY1" fmla="*/ 73879 h 5200535"/>
              <a:gd name="connsiteX2" fmla="*/ 4991088 w 9781405"/>
              <a:gd name="connsiteY2" fmla="*/ 84390 h 5200535"/>
              <a:gd name="connsiteX3" fmla="*/ 5046598 w 9781405"/>
              <a:gd name="connsiteY3" fmla="*/ 0 h 5200535"/>
              <a:gd name="connsiteX4" fmla="*/ 5202620 w 9781405"/>
              <a:gd name="connsiteY4" fmla="*/ 2960 h 5200535"/>
              <a:gd name="connsiteX5" fmla="*/ 5172722 w 9781405"/>
              <a:gd name="connsiteY5" fmla="*/ 1502979 h 5200535"/>
              <a:gd name="connsiteX6" fmla="*/ 5065986 w 9781405"/>
              <a:gd name="connsiteY6" fmla="*/ 1524307 h 5200535"/>
              <a:gd name="connsiteX7" fmla="*/ 5065986 w 9781405"/>
              <a:gd name="connsiteY7" fmla="*/ 1566348 h 5200535"/>
              <a:gd name="connsiteX8" fmla="*/ 5152008 w 9781405"/>
              <a:gd name="connsiteY8" fmla="*/ 1652063 h 5200535"/>
              <a:gd name="connsiteX9" fmla="*/ 5402317 w 9781405"/>
              <a:gd name="connsiteY9" fmla="*/ 1639921 h 5200535"/>
              <a:gd name="connsiteX10" fmla="*/ 5403950 w 9781405"/>
              <a:gd name="connsiteY10" fmla="*/ 1584410 h 5200535"/>
              <a:gd name="connsiteX11" fmla="*/ 5298846 w 9781405"/>
              <a:gd name="connsiteY11" fmla="*/ 1510837 h 5200535"/>
              <a:gd name="connsiteX12" fmla="*/ 5339255 w 9781405"/>
              <a:gd name="connsiteY12" fmla="*/ 84390 h 5200535"/>
              <a:gd name="connsiteX13" fmla="*/ 5893037 w 9781405"/>
              <a:gd name="connsiteY13" fmla="*/ 85716 h 5200535"/>
              <a:gd name="connsiteX14" fmla="*/ 5857527 w 9781405"/>
              <a:gd name="connsiteY14" fmla="*/ 202962 h 5200535"/>
              <a:gd name="connsiteX15" fmla="*/ 6022427 w 9781405"/>
              <a:gd name="connsiteY15" fmla="*/ 200003 h 5200535"/>
              <a:gd name="connsiteX16" fmla="*/ 6001713 w 9781405"/>
              <a:gd name="connsiteY16" fmla="*/ 103778 h 5200535"/>
              <a:gd name="connsiteX17" fmla="*/ 6022427 w 9781405"/>
              <a:gd name="connsiteY17" fmla="*/ 63369 h 5200535"/>
              <a:gd name="connsiteX18" fmla="*/ 6068754 w 9781405"/>
              <a:gd name="connsiteY18" fmla="*/ 17042 h 5200535"/>
              <a:gd name="connsiteX19" fmla="*/ 6238552 w 9781405"/>
              <a:gd name="connsiteY19" fmla="*/ 87654 h 5200535"/>
              <a:gd name="connsiteX20" fmla="*/ 6232634 w 9781405"/>
              <a:gd name="connsiteY20" fmla="*/ 252555 h 5200535"/>
              <a:gd name="connsiteX21" fmla="*/ 6274676 w 9781405"/>
              <a:gd name="connsiteY21" fmla="*/ 263065 h 5200535"/>
              <a:gd name="connsiteX22" fmla="*/ 6277635 w 9781405"/>
              <a:gd name="connsiteY22" fmla="*/ 92247 h 5200535"/>
              <a:gd name="connsiteX23" fmla="*/ 6776212 w 9781405"/>
              <a:gd name="connsiteY23" fmla="*/ 282759 h 5200535"/>
              <a:gd name="connsiteX24" fmla="*/ 6758151 w 9781405"/>
              <a:gd name="connsiteY24" fmla="*/ 473272 h 5200535"/>
              <a:gd name="connsiteX25" fmla="*/ 6842234 w 9781405"/>
              <a:gd name="connsiteY25" fmla="*/ 483783 h 5200535"/>
              <a:gd name="connsiteX26" fmla="*/ 6824479 w 9781405"/>
              <a:gd name="connsiteY26" fmla="*/ 312658 h 5200535"/>
              <a:gd name="connsiteX27" fmla="*/ 9574924 w 9781405"/>
              <a:gd name="connsiteY27" fmla="*/ 1303590 h 5200535"/>
              <a:gd name="connsiteX28" fmla="*/ 9585434 w 9781405"/>
              <a:gd name="connsiteY28" fmla="*/ 5108334 h 5200535"/>
              <a:gd name="connsiteX29" fmla="*/ 157655 w 9781405"/>
              <a:gd name="connsiteY29" fmla="*/ 5076803 h 5200535"/>
              <a:gd name="connsiteX30" fmla="*/ 199696 w 9781405"/>
              <a:gd name="connsiteY30" fmla="*/ 1030321 h 5200535"/>
              <a:gd name="connsiteX31" fmla="*/ 0 w 9781405"/>
              <a:gd name="connsiteY31" fmla="*/ 1051341 h 5200535"/>
              <a:gd name="connsiteX0" fmla="*/ 0 w 9781405"/>
              <a:gd name="connsiteY0" fmla="*/ 1051341 h 5200535"/>
              <a:gd name="connsiteX1" fmla="*/ 4698124 w 9781405"/>
              <a:gd name="connsiteY1" fmla="*/ 73879 h 5200535"/>
              <a:gd name="connsiteX2" fmla="*/ 4991088 w 9781405"/>
              <a:gd name="connsiteY2" fmla="*/ 84390 h 5200535"/>
              <a:gd name="connsiteX3" fmla="*/ 5046598 w 9781405"/>
              <a:gd name="connsiteY3" fmla="*/ 0 h 5200535"/>
              <a:gd name="connsiteX4" fmla="*/ 5202620 w 9781405"/>
              <a:gd name="connsiteY4" fmla="*/ 2960 h 5200535"/>
              <a:gd name="connsiteX5" fmla="*/ 5172722 w 9781405"/>
              <a:gd name="connsiteY5" fmla="*/ 1502979 h 5200535"/>
              <a:gd name="connsiteX6" fmla="*/ 5065986 w 9781405"/>
              <a:gd name="connsiteY6" fmla="*/ 1524307 h 5200535"/>
              <a:gd name="connsiteX7" fmla="*/ 5065986 w 9781405"/>
              <a:gd name="connsiteY7" fmla="*/ 1566348 h 5200535"/>
              <a:gd name="connsiteX8" fmla="*/ 5152008 w 9781405"/>
              <a:gd name="connsiteY8" fmla="*/ 1652063 h 5200535"/>
              <a:gd name="connsiteX9" fmla="*/ 5402317 w 9781405"/>
              <a:gd name="connsiteY9" fmla="*/ 1639921 h 5200535"/>
              <a:gd name="connsiteX10" fmla="*/ 5403950 w 9781405"/>
              <a:gd name="connsiteY10" fmla="*/ 1584410 h 5200535"/>
              <a:gd name="connsiteX11" fmla="*/ 5298846 w 9781405"/>
              <a:gd name="connsiteY11" fmla="*/ 1510837 h 5200535"/>
              <a:gd name="connsiteX12" fmla="*/ 5339255 w 9781405"/>
              <a:gd name="connsiteY12" fmla="*/ 84390 h 5200535"/>
              <a:gd name="connsiteX13" fmla="*/ 5893037 w 9781405"/>
              <a:gd name="connsiteY13" fmla="*/ 85716 h 5200535"/>
              <a:gd name="connsiteX14" fmla="*/ 5857527 w 9781405"/>
              <a:gd name="connsiteY14" fmla="*/ 202962 h 5200535"/>
              <a:gd name="connsiteX15" fmla="*/ 6022427 w 9781405"/>
              <a:gd name="connsiteY15" fmla="*/ 200003 h 5200535"/>
              <a:gd name="connsiteX16" fmla="*/ 6001713 w 9781405"/>
              <a:gd name="connsiteY16" fmla="*/ 103778 h 5200535"/>
              <a:gd name="connsiteX17" fmla="*/ 6022427 w 9781405"/>
              <a:gd name="connsiteY17" fmla="*/ 63369 h 5200535"/>
              <a:gd name="connsiteX18" fmla="*/ 6068754 w 9781405"/>
              <a:gd name="connsiteY18" fmla="*/ 17042 h 5200535"/>
              <a:gd name="connsiteX19" fmla="*/ 6238552 w 9781405"/>
              <a:gd name="connsiteY19" fmla="*/ 87654 h 5200535"/>
              <a:gd name="connsiteX20" fmla="*/ 6232634 w 9781405"/>
              <a:gd name="connsiteY20" fmla="*/ 252555 h 5200535"/>
              <a:gd name="connsiteX21" fmla="*/ 6274676 w 9781405"/>
              <a:gd name="connsiteY21" fmla="*/ 263065 h 5200535"/>
              <a:gd name="connsiteX22" fmla="*/ 6277635 w 9781405"/>
              <a:gd name="connsiteY22" fmla="*/ 92247 h 5200535"/>
              <a:gd name="connsiteX23" fmla="*/ 6776212 w 9781405"/>
              <a:gd name="connsiteY23" fmla="*/ 282759 h 5200535"/>
              <a:gd name="connsiteX24" fmla="*/ 6758151 w 9781405"/>
              <a:gd name="connsiteY24" fmla="*/ 473272 h 5200535"/>
              <a:gd name="connsiteX25" fmla="*/ 6842234 w 9781405"/>
              <a:gd name="connsiteY25" fmla="*/ 483783 h 5200535"/>
              <a:gd name="connsiteX26" fmla="*/ 6824479 w 9781405"/>
              <a:gd name="connsiteY26" fmla="*/ 312658 h 5200535"/>
              <a:gd name="connsiteX27" fmla="*/ 9574924 w 9781405"/>
              <a:gd name="connsiteY27" fmla="*/ 1303590 h 5200535"/>
              <a:gd name="connsiteX28" fmla="*/ 9585434 w 9781405"/>
              <a:gd name="connsiteY28" fmla="*/ 5108334 h 5200535"/>
              <a:gd name="connsiteX29" fmla="*/ 157655 w 9781405"/>
              <a:gd name="connsiteY29" fmla="*/ 5076803 h 5200535"/>
              <a:gd name="connsiteX30" fmla="*/ 199696 w 9781405"/>
              <a:gd name="connsiteY30" fmla="*/ 1030321 h 5200535"/>
              <a:gd name="connsiteX31" fmla="*/ 0 w 9781405"/>
              <a:gd name="connsiteY31" fmla="*/ 1051341 h 5200535"/>
              <a:gd name="connsiteX0" fmla="*/ 0 w 9781405"/>
              <a:gd name="connsiteY0" fmla="*/ 1051341 h 5200535"/>
              <a:gd name="connsiteX1" fmla="*/ 4698124 w 9781405"/>
              <a:gd name="connsiteY1" fmla="*/ 73879 h 5200535"/>
              <a:gd name="connsiteX2" fmla="*/ 4991088 w 9781405"/>
              <a:gd name="connsiteY2" fmla="*/ 84390 h 5200535"/>
              <a:gd name="connsiteX3" fmla="*/ 5046598 w 9781405"/>
              <a:gd name="connsiteY3" fmla="*/ 0 h 5200535"/>
              <a:gd name="connsiteX4" fmla="*/ 5202620 w 9781405"/>
              <a:gd name="connsiteY4" fmla="*/ 2960 h 5200535"/>
              <a:gd name="connsiteX5" fmla="*/ 5172722 w 9781405"/>
              <a:gd name="connsiteY5" fmla="*/ 1502979 h 5200535"/>
              <a:gd name="connsiteX6" fmla="*/ 5065986 w 9781405"/>
              <a:gd name="connsiteY6" fmla="*/ 1524307 h 5200535"/>
              <a:gd name="connsiteX7" fmla="*/ 5065986 w 9781405"/>
              <a:gd name="connsiteY7" fmla="*/ 1566348 h 5200535"/>
              <a:gd name="connsiteX8" fmla="*/ 5152008 w 9781405"/>
              <a:gd name="connsiteY8" fmla="*/ 1652063 h 5200535"/>
              <a:gd name="connsiteX9" fmla="*/ 5402317 w 9781405"/>
              <a:gd name="connsiteY9" fmla="*/ 1639921 h 5200535"/>
              <a:gd name="connsiteX10" fmla="*/ 5403950 w 9781405"/>
              <a:gd name="connsiteY10" fmla="*/ 1584410 h 5200535"/>
              <a:gd name="connsiteX11" fmla="*/ 5298846 w 9781405"/>
              <a:gd name="connsiteY11" fmla="*/ 1510837 h 5200535"/>
              <a:gd name="connsiteX12" fmla="*/ 5339255 w 9781405"/>
              <a:gd name="connsiteY12" fmla="*/ 84390 h 5200535"/>
              <a:gd name="connsiteX13" fmla="*/ 5893037 w 9781405"/>
              <a:gd name="connsiteY13" fmla="*/ 85716 h 5200535"/>
              <a:gd name="connsiteX14" fmla="*/ 5857527 w 9781405"/>
              <a:gd name="connsiteY14" fmla="*/ 202962 h 5200535"/>
              <a:gd name="connsiteX15" fmla="*/ 6022427 w 9781405"/>
              <a:gd name="connsiteY15" fmla="*/ 200003 h 5200535"/>
              <a:gd name="connsiteX16" fmla="*/ 6001713 w 9781405"/>
              <a:gd name="connsiteY16" fmla="*/ 103778 h 5200535"/>
              <a:gd name="connsiteX17" fmla="*/ 6022427 w 9781405"/>
              <a:gd name="connsiteY17" fmla="*/ 63369 h 5200535"/>
              <a:gd name="connsiteX18" fmla="*/ 6068754 w 9781405"/>
              <a:gd name="connsiteY18" fmla="*/ 17042 h 5200535"/>
              <a:gd name="connsiteX19" fmla="*/ 6238552 w 9781405"/>
              <a:gd name="connsiteY19" fmla="*/ 87654 h 5200535"/>
              <a:gd name="connsiteX20" fmla="*/ 6232634 w 9781405"/>
              <a:gd name="connsiteY20" fmla="*/ 252555 h 5200535"/>
              <a:gd name="connsiteX21" fmla="*/ 6274676 w 9781405"/>
              <a:gd name="connsiteY21" fmla="*/ 263065 h 5200535"/>
              <a:gd name="connsiteX22" fmla="*/ 6277635 w 9781405"/>
              <a:gd name="connsiteY22" fmla="*/ 92247 h 5200535"/>
              <a:gd name="connsiteX23" fmla="*/ 6776212 w 9781405"/>
              <a:gd name="connsiteY23" fmla="*/ 282759 h 5200535"/>
              <a:gd name="connsiteX24" fmla="*/ 6758151 w 9781405"/>
              <a:gd name="connsiteY24" fmla="*/ 473272 h 5200535"/>
              <a:gd name="connsiteX25" fmla="*/ 6821519 w 9781405"/>
              <a:gd name="connsiteY25" fmla="*/ 483783 h 5200535"/>
              <a:gd name="connsiteX26" fmla="*/ 6824479 w 9781405"/>
              <a:gd name="connsiteY26" fmla="*/ 312658 h 5200535"/>
              <a:gd name="connsiteX27" fmla="*/ 9574924 w 9781405"/>
              <a:gd name="connsiteY27" fmla="*/ 1303590 h 5200535"/>
              <a:gd name="connsiteX28" fmla="*/ 9585434 w 9781405"/>
              <a:gd name="connsiteY28" fmla="*/ 5108334 h 5200535"/>
              <a:gd name="connsiteX29" fmla="*/ 157655 w 9781405"/>
              <a:gd name="connsiteY29" fmla="*/ 5076803 h 5200535"/>
              <a:gd name="connsiteX30" fmla="*/ 199696 w 9781405"/>
              <a:gd name="connsiteY30" fmla="*/ 1030321 h 5200535"/>
              <a:gd name="connsiteX31" fmla="*/ 0 w 9781405"/>
              <a:gd name="connsiteY31" fmla="*/ 1051341 h 5200535"/>
              <a:gd name="connsiteX0" fmla="*/ 0 w 9753236"/>
              <a:gd name="connsiteY0" fmla="*/ 1051341 h 5200535"/>
              <a:gd name="connsiteX1" fmla="*/ 4698124 w 9753236"/>
              <a:gd name="connsiteY1" fmla="*/ 73879 h 5200535"/>
              <a:gd name="connsiteX2" fmla="*/ 4991088 w 9753236"/>
              <a:gd name="connsiteY2" fmla="*/ 84390 h 5200535"/>
              <a:gd name="connsiteX3" fmla="*/ 5046598 w 9753236"/>
              <a:gd name="connsiteY3" fmla="*/ 0 h 5200535"/>
              <a:gd name="connsiteX4" fmla="*/ 5202620 w 9753236"/>
              <a:gd name="connsiteY4" fmla="*/ 2960 h 5200535"/>
              <a:gd name="connsiteX5" fmla="*/ 5172722 w 9753236"/>
              <a:gd name="connsiteY5" fmla="*/ 1502979 h 5200535"/>
              <a:gd name="connsiteX6" fmla="*/ 5065986 w 9753236"/>
              <a:gd name="connsiteY6" fmla="*/ 1524307 h 5200535"/>
              <a:gd name="connsiteX7" fmla="*/ 5065986 w 9753236"/>
              <a:gd name="connsiteY7" fmla="*/ 1566348 h 5200535"/>
              <a:gd name="connsiteX8" fmla="*/ 5152008 w 9753236"/>
              <a:gd name="connsiteY8" fmla="*/ 1652063 h 5200535"/>
              <a:gd name="connsiteX9" fmla="*/ 5402317 w 9753236"/>
              <a:gd name="connsiteY9" fmla="*/ 1639921 h 5200535"/>
              <a:gd name="connsiteX10" fmla="*/ 5403950 w 9753236"/>
              <a:gd name="connsiteY10" fmla="*/ 1584410 h 5200535"/>
              <a:gd name="connsiteX11" fmla="*/ 5298846 w 9753236"/>
              <a:gd name="connsiteY11" fmla="*/ 1510837 h 5200535"/>
              <a:gd name="connsiteX12" fmla="*/ 5339255 w 9753236"/>
              <a:gd name="connsiteY12" fmla="*/ 84390 h 5200535"/>
              <a:gd name="connsiteX13" fmla="*/ 5893037 w 9753236"/>
              <a:gd name="connsiteY13" fmla="*/ 85716 h 5200535"/>
              <a:gd name="connsiteX14" fmla="*/ 5857527 w 9753236"/>
              <a:gd name="connsiteY14" fmla="*/ 202962 h 5200535"/>
              <a:gd name="connsiteX15" fmla="*/ 6022427 w 9753236"/>
              <a:gd name="connsiteY15" fmla="*/ 200003 h 5200535"/>
              <a:gd name="connsiteX16" fmla="*/ 6001713 w 9753236"/>
              <a:gd name="connsiteY16" fmla="*/ 103778 h 5200535"/>
              <a:gd name="connsiteX17" fmla="*/ 6022427 w 9753236"/>
              <a:gd name="connsiteY17" fmla="*/ 63369 h 5200535"/>
              <a:gd name="connsiteX18" fmla="*/ 6068754 w 9753236"/>
              <a:gd name="connsiteY18" fmla="*/ 17042 h 5200535"/>
              <a:gd name="connsiteX19" fmla="*/ 6238552 w 9753236"/>
              <a:gd name="connsiteY19" fmla="*/ 87654 h 5200535"/>
              <a:gd name="connsiteX20" fmla="*/ 6232634 w 9753236"/>
              <a:gd name="connsiteY20" fmla="*/ 252555 h 5200535"/>
              <a:gd name="connsiteX21" fmla="*/ 6274676 w 9753236"/>
              <a:gd name="connsiteY21" fmla="*/ 263065 h 5200535"/>
              <a:gd name="connsiteX22" fmla="*/ 6277635 w 9753236"/>
              <a:gd name="connsiteY22" fmla="*/ 92247 h 5200535"/>
              <a:gd name="connsiteX23" fmla="*/ 6776212 w 9753236"/>
              <a:gd name="connsiteY23" fmla="*/ 282759 h 5200535"/>
              <a:gd name="connsiteX24" fmla="*/ 6758151 w 9753236"/>
              <a:gd name="connsiteY24" fmla="*/ 473272 h 5200535"/>
              <a:gd name="connsiteX25" fmla="*/ 6821519 w 9753236"/>
              <a:gd name="connsiteY25" fmla="*/ 483783 h 5200535"/>
              <a:gd name="connsiteX26" fmla="*/ 6824479 w 9753236"/>
              <a:gd name="connsiteY26" fmla="*/ 312658 h 5200535"/>
              <a:gd name="connsiteX27" fmla="*/ 9574924 w 9753236"/>
              <a:gd name="connsiteY27" fmla="*/ 1303590 h 5200535"/>
              <a:gd name="connsiteX28" fmla="*/ 9585434 w 9753236"/>
              <a:gd name="connsiteY28" fmla="*/ 5108334 h 5200535"/>
              <a:gd name="connsiteX29" fmla="*/ 157655 w 9753236"/>
              <a:gd name="connsiteY29" fmla="*/ 5076803 h 5200535"/>
              <a:gd name="connsiteX30" fmla="*/ 199696 w 9753236"/>
              <a:gd name="connsiteY30" fmla="*/ 1030321 h 5200535"/>
              <a:gd name="connsiteX31" fmla="*/ 0 w 9753236"/>
              <a:gd name="connsiteY31" fmla="*/ 1051341 h 5200535"/>
              <a:gd name="connsiteX0" fmla="*/ 0 w 9753236"/>
              <a:gd name="connsiteY0" fmla="*/ 1051341 h 5200535"/>
              <a:gd name="connsiteX1" fmla="*/ 4698124 w 9753236"/>
              <a:gd name="connsiteY1" fmla="*/ 73879 h 5200535"/>
              <a:gd name="connsiteX2" fmla="*/ 4991088 w 9753236"/>
              <a:gd name="connsiteY2" fmla="*/ 84390 h 5200535"/>
              <a:gd name="connsiteX3" fmla="*/ 5046598 w 9753236"/>
              <a:gd name="connsiteY3" fmla="*/ 0 h 5200535"/>
              <a:gd name="connsiteX4" fmla="*/ 5202620 w 9753236"/>
              <a:gd name="connsiteY4" fmla="*/ 2960 h 5200535"/>
              <a:gd name="connsiteX5" fmla="*/ 5172722 w 9753236"/>
              <a:gd name="connsiteY5" fmla="*/ 1502979 h 5200535"/>
              <a:gd name="connsiteX6" fmla="*/ 5065986 w 9753236"/>
              <a:gd name="connsiteY6" fmla="*/ 1524307 h 5200535"/>
              <a:gd name="connsiteX7" fmla="*/ 5065986 w 9753236"/>
              <a:gd name="connsiteY7" fmla="*/ 1566348 h 5200535"/>
              <a:gd name="connsiteX8" fmla="*/ 5152008 w 9753236"/>
              <a:gd name="connsiteY8" fmla="*/ 1652063 h 5200535"/>
              <a:gd name="connsiteX9" fmla="*/ 5402317 w 9753236"/>
              <a:gd name="connsiteY9" fmla="*/ 1639921 h 5200535"/>
              <a:gd name="connsiteX10" fmla="*/ 5403950 w 9753236"/>
              <a:gd name="connsiteY10" fmla="*/ 1584410 h 5200535"/>
              <a:gd name="connsiteX11" fmla="*/ 5298846 w 9753236"/>
              <a:gd name="connsiteY11" fmla="*/ 1510837 h 5200535"/>
              <a:gd name="connsiteX12" fmla="*/ 5339255 w 9753236"/>
              <a:gd name="connsiteY12" fmla="*/ 84390 h 5200535"/>
              <a:gd name="connsiteX13" fmla="*/ 5893037 w 9753236"/>
              <a:gd name="connsiteY13" fmla="*/ 85716 h 5200535"/>
              <a:gd name="connsiteX14" fmla="*/ 5857527 w 9753236"/>
              <a:gd name="connsiteY14" fmla="*/ 202962 h 5200535"/>
              <a:gd name="connsiteX15" fmla="*/ 6022427 w 9753236"/>
              <a:gd name="connsiteY15" fmla="*/ 200003 h 5200535"/>
              <a:gd name="connsiteX16" fmla="*/ 6001713 w 9753236"/>
              <a:gd name="connsiteY16" fmla="*/ 103778 h 5200535"/>
              <a:gd name="connsiteX17" fmla="*/ 6022427 w 9753236"/>
              <a:gd name="connsiteY17" fmla="*/ 63369 h 5200535"/>
              <a:gd name="connsiteX18" fmla="*/ 6068754 w 9753236"/>
              <a:gd name="connsiteY18" fmla="*/ 17042 h 5200535"/>
              <a:gd name="connsiteX19" fmla="*/ 6238552 w 9753236"/>
              <a:gd name="connsiteY19" fmla="*/ 87654 h 5200535"/>
              <a:gd name="connsiteX20" fmla="*/ 6232634 w 9753236"/>
              <a:gd name="connsiteY20" fmla="*/ 252555 h 5200535"/>
              <a:gd name="connsiteX21" fmla="*/ 6274676 w 9753236"/>
              <a:gd name="connsiteY21" fmla="*/ 263065 h 5200535"/>
              <a:gd name="connsiteX22" fmla="*/ 6277635 w 9753236"/>
              <a:gd name="connsiteY22" fmla="*/ 92247 h 5200535"/>
              <a:gd name="connsiteX23" fmla="*/ 6776212 w 9753236"/>
              <a:gd name="connsiteY23" fmla="*/ 282759 h 5200535"/>
              <a:gd name="connsiteX24" fmla="*/ 6758151 w 9753236"/>
              <a:gd name="connsiteY24" fmla="*/ 473272 h 5200535"/>
              <a:gd name="connsiteX25" fmla="*/ 6821519 w 9753236"/>
              <a:gd name="connsiteY25" fmla="*/ 483783 h 5200535"/>
              <a:gd name="connsiteX26" fmla="*/ 6824479 w 9753236"/>
              <a:gd name="connsiteY26" fmla="*/ 312658 h 5200535"/>
              <a:gd name="connsiteX27" fmla="*/ 9574924 w 9753236"/>
              <a:gd name="connsiteY27" fmla="*/ 1303590 h 5200535"/>
              <a:gd name="connsiteX28" fmla="*/ 9585434 w 9753236"/>
              <a:gd name="connsiteY28" fmla="*/ 5108334 h 5200535"/>
              <a:gd name="connsiteX29" fmla="*/ 157655 w 9753236"/>
              <a:gd name="connsiteY29" fmla="*/ 5076803 h 5200535"/>
              <a:gd name="connsiteX30" fmla="*/ 199696 w 9753236"/>
              <a:gd name="connsiteY30" fmla="*/ 1030321 h 5200535"/>
              <a:gd name="connsiteX31" fmla="*/ 0 w 9753236"/>
              <a:gd name="connsiteY31" fmla="*/ 1051341 h 5200535"/>
              <a:gd name="connsiteX0" fmla="*/ 0 w 9753236"/>
              <a:gd name="connsiteY0" fmla="*/ 1051341 h 5200535"/>
              <a:gd name="connsiteX1" fmla="*/ 4698124 w 9753236"/>
              <a:gd name="connsiteY1" fmla="*/ 73879 h 5200535"/>
              <a:gd name="connsiteX2" fmla="*/ 4991088 w 9753236"/>
              <a:gd name="connsiteY2" fmla="*/ 84390 h 5200535"/>
              <a:gd name="connsiteX3" fmla="*/ 5046598 w 9753236"/>
              <a:gd name="connsiteY3" fmla="*/ 0 h 5200535"/>
              <a:gd name="connsiteX4" fmla="*/ 5202620 w 9753236"/>
              <a:gd name="connsiteY4" fmla="*/ 2960 h 5200535"/>
              <a:gd name="connsiteX5" fmla="*/ 5172722 w 9753236"/>
              <a:gd name="connsiteY5" fmla="*/ 1502979 h 5200535"/>
              <a:gd name="connsiteX6" fmla="*/ 5065986 w 9753236"/>
              <a:gd name="connsiteY6" fmla="*/ 1524307 h 5200535"/>
              <a:gd name="connsiteX7" fmla="*/ 5065986 w 9753236"/>
              <a:gd name="connsiteY7" fmla="*/ 1566348 h 5200535"/>
              <a:gd name="connsiteX8" fmla="*/ 5152008 w 9753236"/>
              <a:gd name="connsiteY8" fmla="*/ 1652063 h 5200535"/>
              <a:gd name="connsiteX9" fmla="*/ 5402317 w 9753236"/>
              <a:gd name="connsiteY9" fmla="*/ 1639921 h 5200535"/>
              <a:gd name="connsiteX10" fmla="*/ 5403950 w 9753236"/>
              <a:gd name="connsiteY10" fmla="*/ 1584410 h 5200535"/>
              <a:gd name="connsiteX11" fmla="*/ 5298846 w 9753236"/>
              <a:gd name="connsiteY11" fmla="*/ 1510837 h 5200535"/>
              <a:gd name="connsiteX12" fmla="*/ 5339255 w 9753236"/>
              <a:gd name="connsiteY12" fmla="*/ 84390 h 5200535"/>
              <a:gd name="connsiteX13" fmla="*/ 5893037 w 9753236"/>
              <a:gd name="connsiteY13" fmla="*/ 85716 h 5200535"/>
              <a:gd name="connsiteX14" fmla="*/ 5857527 w 9753236"/>
              <a:gd name="connsiteY14" fmla="*/ 202962 h 5200535"/>
              <a:gd name="connsiteX15" fmla="*/ 6022427 w 9753236"/>
              <a:gd name="connsiteY15" fmla="*/ 200003 h 5200535"/>
              <a:gd name="connsiteX16" fmla="*/ 6001713 w 9753236"/>
              <a:gd name="connsiteY16" fmla="*/ 103778 h 5200535"/>
              <a:gd name="connsiteX17" fmla="*/ 6022427 w 9753236"/>
              <a:gd name="connsiteY17" fmla="*/ 63369 h 5200535"/>
              <a:gd name="connsiteX18" fmla="*/ 6068754 w 9753236"/>
              <a:gd name="connsiteY18" fmla="*/ 17042 h 5200535"/>
              <a:gd name="connsiteX19" fmla="*/ 6238552 w 9753236"/>
              <a:gd name="connsiteY19" fmla="*/ 87654 h 5200535"/>
              <a:gd name="connsiteX20" fmla="*/ 6232634 w 9753236"/>
              <a:gd name="connsiteY20" fmla="*/ 252555 h 5200535"/>
              <a:gd name="connsiteX21" fmla="*/ 6274676 w 9753236"/>
              <a:gd name="connsiteY21" fmla="*/ 263065 h 5200535"/>
              <a:gd name="connsiteX22" fmla="*/ 6277635 w 9753236"/>
              <a:gd name="connsiteY22" fmla="*/ 92247 h 5200535"/>
              <a:gd name="connsiteX23" fmla="*/ 6776212 w 9753236"/>
              <a:gd name="connsiteY23" fmla="*/ 282759 h 5200535"/>
              <a:gd name="connsiteX24" fmla="*/ 6758151 w 9753236"/>
              <a:gd name="connsiteY24" fmla="*/ 473272 h 5200535"/>
              <a:gd name="connsiteX25" fmla="*/ 6821519 w 9753236"/>
              <a:gd name="connsiteY25" fmla="*/ 483783 h 5200535"/>
              <a:gd name="connsiteX26" fmla="*/ 6824479 w 9753236"/>
              <a:gd name="connsiteY26" fmla="*/ 312658 h 5200535"/>
              <a:gd name="connsiteX27" fmla="*/ 9574924 w 9753236"/>
              <a:gd name="connsiteY27" fmla="*/ 1303590 h 5200535"/>
              <a:gd name="connsiteX28" fmla="*/ 9585434 w 9753236"/>
              <a:gd name="connsiteY28" fmla="*/ 5108334 h 5200535"/>
              <a:gd name="connsiteX29" fmla="*/ 157655 w 9753236"/>
              <a:gd name="connsiteY29" fmla="*/ 5076803 h 5200535"/>
              <a:gd name="connsiteX30" fmla="*/ 199696 w 9753236"/>
              <a:gd name="connsiteY30" fmla="*/ 1030321 h 5200535"/>
              <a:gd name="connsiteX31" fmla="*/ 0 w 9753236"/>
              <a:gd name="connsiteY31" fmla="*/ 1051341 h 5200535"/>
              <a:gd name="connsiteX0" fmla="*/ 0 w 9753236"/>
              <a:gd name="connsiteY0" fmla="*/ 1051341 h 5200535"/>
              <a:gd name="connsiteX1" fmla="*/ 4698124 w 9753236"/>
              <a:gd name="connsiteY1" fmla="*/ 73879 h 5200535"/>
              <a:gd name="connsiteX2" fmla="*/ 4991088 w 9753236"/>
              <a:gd name="connsiteY2" fmla="*/ 84390 h 5200535"/>
              <a:gd name="connsiteX3" fmla="*/ 5046598 w 9753236"/>
              <a:gd name="connsiteY3" fmla="*/ 0 h 5200535"/>
              <a:gd name="connsiteX4" fmla="*/ 5202620 w 9753236"/>
              <a:gd name="connsiteY4" fmla="*/ 2960 h 5200535"/>
              <a:gd name="connsiteX5" fmla="*/ 5172722 w 9753236"/>
              <a:gd name="connsiteY5" fmla="*/ 1502979 h 5200535"/>
              <a:gd name="connsiteX6" fmla="*/ 5065986 w 9753236"/>
              <a:gd name="connsiteY6" fmla="*/ 1524307 h 5200535"/>
              <a:gd name="connsiteX7" fmla="*/ 5065986 w 9753236"/>
              <a:gd name="connsiteY7" fmla="*/ 1566348 h 5200535"/>
              <a:gd name="connsiteX8" fmla="*/ 5152008 w 9753236"/>
              <a:gd name="connsiteY8" fmla="*/ 1652063 h 5200535"/>
              <a:gd name="connsiteX9" fmla="*/ 5402317 w 9753236"/>
              <a:gd name="connsiteY9" fmla="*/ 1639921 h 5200535"/>
              <a:gd name="connsiteX10" fmla="*/ 5403950 w 9753236"/>
              <a:gd name="connsiteY10" fmla="*/ 1584410 h 5200535"/>
              <a:gd name="connsiteX11" fmla="*/ 5298846 w 9753236"/>
              <a:gd name="connsiteY11" fmla="*/ 1510837 h 5200535"/>
              <a:gd name="connsiteX12" fmla="*/ 5339255 w 9753236"/>
              <a:gd name="connsiteY12" fmla="*/ 84390 h 5200535"/>
              <a:gd name="connsiteX13" fmla="*/ 5893037 w 9753236"/>
              <a:gd name="connsiteY13" fmla="*/ 85716 h 5200535"/>
              <a:gd name="connsiteX14" fmla="*/ 5857527 w 9753236"/>
              <a:gd name="connsiteY14" fmla="*/ 202962 h 5200535"/>
              <a:gd name="connsiteX15" fmla="*/ 6022427 w 9753236"/>
              <a:gd name="connsiteY15" fmla="*/ 200003 h 5200535"/>
              <a:gd name="connsiteX16" fmla="*/ 6001713 w 9753236"/>
              <a:gd name="connsiteY16" fmla="*/ 103778 h 5200535"/>
              <a:gd name="connsiteX17" fmla="*/ 6022427 w 9753236"/>
              <a:gd name="connsiteY17" fmla="*/ 63369 h 5200535"/>
              <a:gd name="connsiteX18" fmla="*/ 6068754 w 9753236"/>
              <a:gd name="connsiteY18" fmla="*/ 17042 h 5200535"/>
              <a:gd name="connsiteX19" fmla="*/ 6238552 w 9753236"/>
              <a:gd name="connsiteY19" fmla="*/ 87654 h 5200535"/>
              <a:gd name="connsiteX20" fmla="*/ 6232634 w 9753236"/>
              <a:gd name="connsiteY20" fmla="*/ 252555 h 5200535"/>
              <a:gd name="connsiteX21" fmla="*/ 6274676 w 9753236"/>
              <a:gd name="connsiteY21" fmla="*/ 263065 h 5200535"/>
              <a:gd name="connsiteX22" fmla="*/ 6277635 w 9753236"/>
              <a:gd name="connsiteY22" fmla="*/ 92247 h 5200535"/>
              <a:gd name="connsiteX23" fmla="*/ 6776212 w 9753236"/>
              <a:gd name="connsiteY23" fmla="*/ 282759 h 5200535"/>
              <a:gd name="connsiteX24" fmla="*/ 6758151 w 9753236"/>
              <a:gd name="connsiteY24" fmla="*/ 473272 h 5200535"/>
              <a:gd name="connsiteX25" fmla="*/ 6821519 w 9753236"/>
              <a:gd name="connsiteY25" fmla="*/ 483783 h 5200535"/>
              <a:gd name="connsiteX26" fmla="*/ 6824479 w 9753236"/>
              <a:gd name="connsiteY26" fmla="*/ 312658 h 5200535"/>
              <a:gd name="connsiteX27" fmla="*/ 9574924 w 9753236"/>
              <a:gd name="connsiteY27" fmla="*/ 1303590 h 5200535"/>
              <a:gd name="connsiteX28" fmla="*/ 9585434 w 9753236"/>
              <a:gd name="connsiteY28" fmla="*/ 5108334 h 5200535"/>
              <a:gd name="connsiteX29" fmla="*/ 157655 w 9753236"/>
              <a:gd name="connsiteY29" fmla="*/ 5076803 h 5200535"/>
              <a:gd name="connsiteX30" fmla="*/ 199696 w 9753236"/>
              <a:gd name="connsiteY30" fmla="*/ 1030321 h 5200535"/>
              <a:gd name="connsiteX31" fmla="*/ 0 w 9753236"/>
              <a:gd name="connsiteY31" fmla="*/ 1051341 h 5200535"/>
              <a:gd name="connsiteX0" fmla="*/ 0 w 9753236"/>
              <a:gd name="connsiteY0" fmla="*/ 1051341 h 5200535"/>
              <a:gd name="connsiteX1" fmla="*/ 4698124 w 9753236"/>
              <a:gd name="connsiteY1" fmla="*/ 73879 h 5200535"/>
              <a:gd name="connsiteX2" fmla="*/ 4991088 w 9753236"/>
              <a:gd name="connsiteY2" fmla="*/ 84390 h 5200535"/>
              <a:gd name="connsiteX3" fmla="*/ 5046598 w 9753236"/>
              <a:gd name="connsiteY3" fmla="*/ 0 h 5200535"/>
              <a:gd name="connsiteX4" fmla="*/ 5202620 w 9753236"/>
              <a:gd name="connsiteY4" fmla="*/ 2960 h 5200535"/>
              <a:gd name="connsiteX5" fmla="*/ 5172722 w 9753236"/>
              <a:gd name="connsiteY5" fmla="*/ 1502979 h 5200535"/>
              <a:gd name="connsiteX6" fmla="*/ 5065986 w 9753236"/>
              <a:gd name="connsiteY6" fmla="*/ 1524307 h 5200535"/>
              <a:gd name="connsiteX7" fmla="*/ 5065986 w 9753236"/>
              <a:gd name="connsiteY7" fmla="*/ 1566348 h 5200535"/>
              <a:gd name="connsiteX8" fmla="*/ 5152008 w 9753236"/>
              <a:gd name="connsiteY8" fmla="*/ 1652063 h 5200535"/>
              <a:gd name="connsiteX9" fmla="*/ 5402317 w 9753236"/>
              <a:gd name="connsiteY9" fmla="*/ 1639921 h 5200535"/>
              <a:gd name="connsiteX10" fmla="*/ 5403950 w 9753236"/>
              <a:gd name="connsiteY10" fmla="*/ 1584410 h 5200535"/>
              <a:gd name="connsiteX11" fmla="*/ 5298846 w 9753236"/>
              <a:gd name="connsiteY11" fmla="*/ 1510837 h 5200535"/>
              <a:gd name="connsiteX12" fmla="*/ 5339255 w 9753236"/>
              <a:gd name="connsiteY12" fmla="*/ 84390 h 5200535"/>
              <a:gd name="connsiteX13" fmla="*/ 5893037 w 9753236"/>
              <a:gd name="connsiteY13" fmla="*/ 85716 h 5200535"/>
              <a:gd name="connsiteX14" fmla="*/ 5857527 w 9753236"/>
              <a:gd name="connsiteY14" fmla="*/ 202962 h 5200535"/>
              <a:gd name="connsiteX15" fmla="*/ 6022427 w 9753236"/>
              <a:gd name="connsiteY15" fmla="*/ 200003 h 5200535"/>
              <a:gd name="connsiteX16" fmla="*/ 6001713 w 9753236"/>
              <a:gd name="connsiteY16" fmla="*/ 103778 h 5200535"/>
              <a:gd name="connsiteX17" fmla="*/ 6022427 w 9753236"/>
              <a:gd name="connsiteY17" fmla="*/ 63369 h 5200535"/>
              <a:gd name="connsiteX18" fmla="*/ 6068754 w 9753236"/>
              <a:gd name="connsiteY18" fmla="*/ 17042 h 5200535"/>
              <a:gd name="connsiteX19" fmla="*/ 6238552 w 9753236"/>
              <a:gd name="connsiteY19" fmla="*/ 87654 h 5200535"/>
              <a:gd name="connsiteX20" fmla="*/ 6232634 w 9753236"/>
              <a:gd name="connsiteY20" fmla="*/ 252555 h 5200535"/>
              <a:gd name="connsiteX21" fmla="*/ 6274676 w 9753236"/>
              <a:gd name="connsiteY21" fmla="*/ 263065 h 5200535"/>
              <a:gd name="connsiteX22" fmla="*/ 6277635 w 9753236"/>
              <a:gd name="connsiteY22" fmla="*/ 92247 h 5200535"/>
              <a:gd name="connsiteX23" fmla="*/ 6776212 w 9753236"/>
              <a:gd name="connsiteY23" fmla="*/ 282759 h 5200535"/>
              <a:gd name="connsiteX24" fmla="*/ 6758151 w 9753236"/>
              <a:gd name="connsiteY24" fmla="*/ 473272 h 5200535"/>
              <a:gd name="connsiteX25" fmla="*/ 6821519 w 9753236"/>
              <a:gd name="connsiteY25" fmla="*/ 483783 h 5200535"/>
              <a:gd name="connsiteX26" fmla="*/ 6827438 w 9753236"/>
              <a:gd name="connsiteY26" fmla="*/ 294903 h 5200535"/>
              <a:gd name="connsiteX27" fmla="*/ 9574924 w 9753236"/>
              <a:gd name="connsiteY27" fmla="*/ 1303590 h 5200535"/>
              <a:gd name="connsiteX28" fmla="*/ 9585434 w 9753236"/>
              <a:gd name="connsiteY28" fmla="*/ 5108334 h 5200535"/>
              <a:gd name="connsiteX29" fmla="*/ 157655 w 9753236"/>
              <a:gd name="connsiteY29" fmla="*/ 5076803 h 5200535"/>
              <a:gd name="connsiteX30" fmla="*/ 199696 w 9753236"/>
              <a:gd name="connsiteY30" fmla="*/ 1030321 h 5200535"/>
              <a:gd name="connsiteX31" fmla="*/ 0 w 9753236"/>
              <a:gd name="connsiteY31" fmla="*/ 1051341 h 5200535"/>
              <a:gd name="connsiteX0" fmla="*/ 0 w 9753236"/>
              <a:gd name="connsiteY0" fmla="*/ 1051341 h 5200535"/>
              <a:gd name="connsiteX1" fmla="*/ 4698124 w 9753236"/>
              <a:gd name="connsiteY1" fmla="*/ 73879 h 5200535"/>
              <a:gd name="connsiteX2" fmla="*/ 4991088 w 9753236"/>
              <a:gd name="connsiteY2" fmla="*/ 84390 h 5200535"/>
              <a:gd name="connsiteX3" fmla="*/ 5046598 w 9753236"/>
              <a:gd name="connsiteY3" fmla="*/ 0 h 5200535"/>
              <a:gd name="connsiteX4" fmla="*/ 5202620 w 9753236"/>
              <a:gd name="connsiteY4" fmla="*/ 2960 h 5200535"/>
              <a:gd name="connsiteX5" fmla="*/ 5172722 w 9753236"/>
              <a:gd name="connsiteY5" fmla="*/ 1502979 h 5200535"/>
              <a:gd name="connsiteX6" fmla="*/ 5065986 w 9753236"/>
              <a:gd name="connsiteY6" fmla="*/ 1524307 h 5200535"/>
              <a:gd name="connsiteX7" fmla="*/ 5065986 w 9753236"/>
              <a:gd name="connsiteY7" fmla="*/ 1566348 h 5200535"/>
              <a:gd name="connsiteX8" fmla="*/ 5152008 w 9753236"/>
              <a:gd name="connsiteY8" fmla="*/ 1652063 h 5200535"/>
              <a:gd name="connsiteX9" fmla="*/ 5402317 w 9753236"/>
              <a:gd name="connsiteY9" fmla="*/ 1639921 h 5200535"/>
              <a:gd name="connsiteX10" fmla="*/ 5403950 w 9753236"/>
              <a:gd name="connsiteY10" fmla="*/ 1584410 h 5200535"/>
              <a:gd name="connsiteX11" fmla="*/ 5298846 w 9753236"/>
              <a:gd name="connsiteY11" fmla="*/ 1510837 h 5200535"/>
              <a:gd name="connsiteX12" fmla="*/ 5339255 w 9753236"/>
              <a:gd name="connsiteY12" fmla="*/ 84390 h 5200535"/>
              <a:gd name="connsiteX13" fmla="*/ 5893037 w 9753236"/>
              <a:gd name="connsiteY13" fmla="*/ 85716 h 5200535"/>
              <a:gd name="connsiteX14" fmla="*/ 5857527 w 9753236"/>
              <a:gd name="connsiteY14" fmla="*/ 202962 h 5200535"/>
              <a:gd name="connsiteX15" fmla="*/ 6022427 w 9753236"/>
              <a:gd name="connsiteY15" fmla="*/ 200003 h 5200535"/>
              <a:gd name="connsiteX16" fmla="*/ 6001713 w 9753236"/>
              <a:gd name="connsiteY16" fmla="*/ 103778 h 5200535"/>
              <a:gd name="connsiteX17" fmla="*/ 6022427 w 9753236"/>
              <a:gd name="connsiteY17" fmla="*/ 63369 h 5200535"/>
              <a:gd name="connsiteX18" fmla="*/ 6068754 w 9753236"/>
              <a:gd name="connsiteY18" fmla="*/ 17042 h 5200535"/>
              <a:gd name="connsiteX19" fmla="*/ 6238552 w 9753236"/>
              <a:gd name="connsiteY19" fmla="*/ 87654 h 5200535"/>
              <a:gd name="connsiteX20" fmla="*/ 6232634 w 9753236"/>
              <a:gd name="connsiteY20" fmla="*/ 252555 h 5200535"/>
              <a:gd name="connsiteX21" fmla="*/ 6274676 w 9753236"/>
              <a:gd name="connsiteY21" fmla="*/ 263065 h 5200535"/>
              <a:gd name="connsiteX22" fmla="*/ 6277635 w 9753236"/>
              <a:gd name="connsiteY22" fmla="*/ 92247 h 5200535"/>
              <a:gd name="connsiteX23" fmla="*/ 6776212 w 9753236"/>
              <a:gd name="connsiteY23" fmla="*/ 282759 h 5200535"/>
              <a:gd name="connsiteX24" fmla="*/ 6758151 w 9753236"/>
              <a:gd name="connsiteY24" fmla="*/ 473272 h 5200535"/>
              <a:gd name="connsiteX25" fmla="*/ 6821519 w 9753236"/>
              <a:gd name="connsiteY25" fmla="*/ 483783 h 5200535"/>
              <a:gd name="connsiteX26" fmla="*/ 6827438 w 9753236"/>
              <a:gd name="connsiteY26" fmla="*/ 294903 h 5200535"/>
              <a:gd name="connsiteX27" fmla="*/ 9574924 w 9753236"/>
              <a:gd name="connsiteY27" fmla="*/ 1303590 h 5200535"/>
              <a:gd name="connsiteX28" fmla="*/ 9585434 w 9753236"/>
              <a:gd name="connsiteY28" fmla="*/ 5108334 h 5200535"/>
              <a:gd name="connsiteX29" fmla="*/ 157655 w 9753236"/>
              <a:gd name="connsiteY29" fmla="*/ 5076803 h 5200535"/>
              <a:gd name="connsiteX30" fmla="*/ 199696 w 9753236"/>
              <a:gd name="connsiteY30" fmla="*/ 1030321 h 5200535"/>
              <a:gd name="connsiteX31" fmla="*/ 0 w 9753236"/>
              <a:gd name="connsiteY31" fmla="*/ 1051341 h 5200535"/>
              <a:gd name="connsiteX0" fmla="*/ 0 w 9746745"/>
              <a:gd name="connsiteY0" fmla="*/ 1051341 h 5200535"/>
              <a:gd name="connsiteX1" fmla="*/ 4698124 w 9746745"/>
              <a:gd name="connsiteY1" fmla="*/ 73879 h 5200535"/>
              <a:gd name="connsiteX2" fmla="*/ 4991088 w 9746745"/>
              <a:gd name="connsiteY2" fmla="*/ 84390 h 5200535"/>
              <a:gd name="connsiteX3" fmla="*/ 5046598 w 9746745"/>
              <a:gd name="connsiteY3" fmla="*/ 0 h 5200535"/>
              <a:gd name="connsiteX4" fmla="*/ 5202620 w 9746745"/>
              <a:gd name="connsiteY4" fmla="*/ 2960 h 5200535"/>
              <a:gd name="connsiteX5" fmla="*/ 5172722 w 9746745"/>
              <a:gd name="connsiteY5" fmla="*/ 1502979 h 5200535"/>
              <a:gd name="connsiteX6" fmla="*/ 5065986 w 9746745"/>
              <a:gd name="connsiteY6" fmla="*/ 1524307 h 5200535"/>
              <a:gd name="connsiteX7" fmla="*/ 5065986 w 9746745"/>
              <a:gd name="connsiteY7" fmla="*/ 1566348 h 5200535"/>
              <a:gd name="connsiteX8" fmla="*/ 5152008 w 9746745"/>
              <a:gd name="connsiteY8" fmla="*/ 1652063 h 5200535"/>
              <a:gd name="connsiteX9" fmla="*/ 5402317 w 9746745"/>
              <a:gd name="connsiteY9" fmla="*/ 1639921 h 5200535"/>
              <a:gd name="connsiteX10" fmla="*/ 5403950 w 9746745"/>
              <a:gd name="connsiteY10" fmla="*/ 1584410 h 5200535"/>
              <a:gd name="connsiteX11" fmla="*/ 5298846 w 9746745"/>
              <a:gd name="connsiteY11" fmla="*/ 1510837 h 5200535"/>
              <a:gd name="connsiteX12" fmla="*/ 5339255 w 9746745"/>
              <a:gd name="connsiteY12" fmla="*/ 84390 h 5200535"/>
              <a:gd name="connsiteX13" fmla="*/ 5893037 w 9746745"/>
              <a:gd name="connsiteY13" fmla="*/ 85716 h 5200535"/>
              <a:gd name="connsiteX14" fmla="*/ 5857527 w 9746745"/>
              <a:gd name="connsiteY14" fmla="*/ 202962 h 5200535"/>
              <a:gd name="connsiteX15" fmla="*/ 6022427 w 9746745"/>
              <a:gd name="connsiteY15" fmla="*/ 200003 h 5200535"/>
              <a:gd name="connsiteX16" fmla="*/ 6001713 w 9746745"/>
              <a:gd name="connsiteY16" fmla="*/ 103778 h 5200535"/>
              <a:gd name="connsiteX17" fmla="*/ 6022427 w 9746745"/>
              <a:gd name="connsiteY17" fmla="*/ 63369 h 5200535"/>
              <a:gd name="connsiteX18" fmla="*/ 6068754 w 9746745"/>
              <a:gd name="connsiteY18" fmla="*/ 17042 h 5200535"/>
              <a:gd name="connsiteX19" fmla="*/ 6238552 w 9746745"/>
              <a:gd name="connsiteY19" fmla="*/ 87654 h 5200535"/>
              <a:gd name="connsiteX20" fmla="*/ 6232634 w 9746745"/>
              <a:gd name="connsiteY20" fmla="*/ 252555 h 5200535"/>
              <a:gd name="connsiteX21" fmla="*/ 6274676 w 9746745"/>
              <a:gd name="connsiteY21" fmla="*/ 263065 h 5200535"/>
              <a:gd name="connsiteX22" fmla="*/ 6277635 w 9746745"/>
              <a:gd name="connsiteY22" fmla="*/ 92247 h 5200535"/>
              <a:gd name="connsiteX23" fmla="*/ 6776212 w 9746745"/>
              <a:gd name="connsiteY23" fmla="*/ 282759 h 5200535"/>
              <a:gd name="connsiteX24" fmla="*/ 6758151 w 9746745"/>
              <a:gd name="connsiteY24" fmla="*/ 473272 h 5200535"/>
              <a:gd name="connsiteX25" fmla="*/ 6821519 w 9746745"/>
              <a:gd name="connsiteY25" fmla="*/ 483783 h 5200535"/>
              <a:gd name="connsiteX26" fmla="*/ 6827438 w 9746745"/>
              <a:gd name="connsiteY26" fmla="*/ 294903 h 5200535"/>
              <a:gd name="connsiteX27" fmla="*/ 9566047 w 9746745"/>
              <a:gd name="connsiteY27" fmla="*/ 1288793 h 5200535"/>
              <a:gd name="connsiteX28" fmla="*/ 9585434 w 9746745"/>
              <a:gd name="connsiteY28" fmla="*/ 5108334 h 5200535"/>
              <a:gd name="connsiteX29" fmla="*/ 157655 w 9746745"/>
              <a:gd name="connsiteY29" fmla="*/ 5076803 h 5200535"/>
              <a:gd name="connsiteX30" fmla="*/ 199696 w 9746745"/>
              <a:gd name="connsiteY30" fmla="*/ 1030321 h 5200535"/>
              <a:gd name="connsiteX31" fmla="*/ 0 w 9746745"/>
              <a:gd name="connsiteY31" fmla="*/ 1051341 h 5200535"/>
              <a:gd name="connsiteX0" fmla="*/ 0 w 9585434"/>
              <a:gd name="connsiteY0" fmla="*/ 1051341 h 5200535"/>
              <a:gd name="connsiteX1" fmla="*/ 4698124 w 9585434"/>
              <a:gd name="connsiteY1" fmla="*/ 73879 h 5200535"/>
              <a:gd name="connsiteX2" fmla="*/ 4991088 w 9585434"/>
              <a:gd name="connsiteY2" fmla="*/ 84390 h 5200535"/>
              <a:gd name="connsiteX3" fmla="*/ 5046598 w 9585434"/>
              <a:gd name="connsiteY3" fmla="*/ 0 h 5200535"/>
              <a:gd name="connsiteX4" fmla="*/ 5202620 w 9585434"/>
              <a:gd name="connsiteY4" fmla="*/ 2960 h 5200535"/>
              <a:gd name="connsiteX5" fmla="*/ 5172722 w 9585434"/>
              <a:gd name="connsiteY5" fmla="*/ 1502979 h 5200535"/>
              <a:gd name="connsiteX6" fmla="*/ 5065986 w 9585434"/>
              <a:gd name="connsiteY6" fmla="*/ 1524307 h 5200535"/>
              <a:gd name="connsiteX7" fmla="*/ 5065986 w 9585434"/>
              <a:gd name="connsiteY7" fmla="*/ 1566348 h 5200535"/>
              <a:gd name="connsiteX8" fmla="*/ 5152008 w 9585434"/>
              <a:gd name="connsiteY8" fmla="*/ 1652063 h 5200535"/>
              <a:gd name="connsiteX9" fmla="*/ 5402317 w 9585434"/>
              <a:gd name="connsiteY9" fmla="*/ 1639921 h 5200535"/>
              <a:gd name="connsiteX10" fmla="*/ 5403950 w 9585434"/>
              <a:gd name="connsiteY10" fmla="*/ 1584410 h 5200535"/>
              <a:gd name="connsiteX11" fmla="*/ 5298846 w 9585434"/>
              <a:gd name="connsiteY11" fmla="*/ 1510837 h 5200535"/>
              <a:gd name="connsiteX12" fmla="*/ 5339255 w 9585434"/>
              <a:gd name="connsiteY12" fmla="*/ 84390 h 5200535"/>
              <a:gd name="connsiteX13" fmla="*/ 5893037 w 9585434"/>
              <a:gd name="connsiteY13" fmla="*/ 85716 h 5200535"/>
              <a:gd name="connsiteX14" fmla="*/ 5857527 w 9585434"/>
              <a:gd name="connsiteY14" fmla="*/ 202962 h 5200535"/>
              <a:gd name="connsiteX15" fmla="*/ 6022427 w 9585434"/>
              <a:gd name="connsiteY15" fmla="*/ 200003 h 5200535"/>
              <a:gd name="connsiteX16" fmla="*/ 6001713 w 9585434"/>
              <a:gd name="connsiteY16" fmla="*/ 103778 h 5200535"/>
              <a:gd name="connsiteX17" fmla="*/ 6022427 w 9585434"/>
              <a:gd name="connsiteY17" fmla="*/ 63369 h 5200535"/>
              <a:gd name="connsiteX18" fmla="*/ 6068754 w 9585434"/>
              <a:gd name="connsiteY18" fmla="*/ 17042 h 5200535"/>
              <a:gd name="connsiteX19" fmla="*/ 6238552 w 9585434"/>
              <a:gd name="connsiteY19" fmla="*/ 87654 h 5200535"/>
              <a:gd name="connsiteX20" fmla="*/ 6232634 w 9585434"/>
              <a:gd name="connsiteY20" fmla="*/ 252555 h 5200535"/>
              <a:gd name="connsiteX21" fmla="*/ 6274676 w 9585434"/>
              <a:gd name="connsiteY21" fmla="*/ 263065 h 5200535"/>
              <a:gd name="connsiteX22" fmla="*/ 6277635 w 9585434"/>
              <a:gd name="connsiteY22" fmla="*/ 92247 h 5200535"/>
              <a:gd name="connsiteX23" fmla="*/ 6776212 w 9585434"/>
              <a:gd name="connsiteY23" fmla="*/ 282759 h 5200535"/>
              <a:gd name="connsiteX24" fmla="*/ 6758151 w 9585434"/>
              <a:gd name="connsiteY24" fmla="*/ 473272 h 5200535"/>
              <a:gd name="connsiteX25" fmla="*/ 6821519 w 9585434"/>
              <a:gd name="connsiteY25" fmla="*/ 483783 h 5200535"/>
              <a:gd name="connsiteX26" fmla="*/ 6827438 w 9585434"/>
              <a:gd name="connsiteY26" fmla="*/ 294903 h 5200535"/>
              <a:gd name="connsiteX27" fmla="*/ 9566047 w 9585434"/>
              <a:gd name="connsiteY27" fmla="*/ 1288793 h 5200535"/>
              <a:gd name="connsiteX28" fmla="*/ 9585434 w 9585434"/>
              <a:gd name="connsiteY28" fmla="*/ 5108334 h 5200535"/>
              <a:gd name="connsiteX29" fmla="*/ 157655 w 9585434"/>
              <a:gd name="connsiteY29" fmla="*/ 5076803 h 5200535"/>
              <a:gd name="connsiteX30" fmla="*/ 199696 w 9585434"/>
              <a:gd name="connsiteY30" fmla="*/ 1030321 h 5200535"/>
              <a:gd name="connsiteX31" fmla="*/ 0 w 9585434"/>
              <a:gd name="connsiteY31" fmla="*/ 1051341 h 5200535"/>
              <a:gd name="connsiteX0" fmla="*/ 0 w 9585434"/>
              <a:gd name="connsiteY0" fmla="*/ 1051341 h 5108334"/>
              <a:gd name="connsiteX1" fmla="*/ 4698124 w 9585434"/>
              <a:gd name="connsiteY1" fmla="*/ 73879 h 5108334"/>
              <a:gd name="connsiteX2" fmla="*/ 4991088 w 9585434"/>
              <a:gd name="connsiteY2" fmla="*/ 84390 h 5108334"/>
              <a:gd name="connsiteX3" fmla="*/ 5046598 w 9585434"/>
              <a:gd name="connsiteY3" fmla="*/ 0 h 5108334"/>
              <a:gd name="connsiteX4" fmla="*/ 5202620 w 9585434"/>
              <a:gd name="connsiteY4" fmla="*/ 2960 h 5108334"/>
              <a:gd name="connsiteX5" fmla="*/ 5172722 w 9585434"/>
              <a:gd name="connsiteY5" fmla="*/ 1502979 h 5108334"/>
              <a:gd name="connsiteX6" fmla="*/ 5065986 w 9585434"/>
              <a:gd name="connsiteY6" fmla="*/ 1524307 h 5108334"/>
              <a:gd name="connsiteX7" fmla="*/ 5065986 w 9585434"/>
              <a:gd name="connsiteY7" fmla="*/ 1566348 h 5108334"/>
              <a:gd name="connsiteX8" fmla="*/ 5152008 w 9585434"/>
              <a:gd name="connsiteY8" fmla="*/ 1652063 h 5108334"/>
              <a:gd name="connsiteX9" fmla="*/ 5402317 w 9585434"/>
              <a:gd name="connsiteY9" fmla="*/ 1639921 h 5108334"/>
              <a:gd name="connsiteX10" fmla="*/ 5403950 w 9585434"/>
              <a:gd name="connsiteY10" fmla="*/ 1584410 h 5108334"/>
              <a:gd name="connsiteX11" fmla="*/ 5298846 w 9585434"/>
              <a:gd name="connsiteY11" fmla="*/ 1510837 h 5108334"/>
              <a:gd name="connsiteX12" fmla="*/ 5339255 w 9585434"/>
              <a:gd name="connsiteY12" fmla="*/ 84390 h 5108334"/>
              <a:gd name="connsiteX13" fmla="*/ 5893037 w 9585434"/>
              <a:gd name="connsiteY13" fmla="*/ 85716 h 5108334"/>
              <a:gd name="connsiteX14" fmla="*/ 5857527 w 9585434"/>
              <a:gd name="connsiteY14" fmla="*/ 202962 h 5108334"/>
              <a:gd name="connsiteX15" fmla="*/ 6022427 w 9585434"/>
              <a:gd name="connsiteY15" fmla="*/ 200003 h 5108334"/>
              <a:gd name="connsiteX16" fmla="*/ 6001713 w 9585434"/>
              <a:gd name="connsiteY16" fmla="*/ 103778 h 5108334"/>
              <a:gd name="connsiteX17" fmla="*/ 6022427 w 9585434"/>
              <a:gd name="connsiteY17" fmla="*/ 63369 h 5108334"/>
              <a:gd name="connsiteX18" fmla="*/ 6068754 w 9585434"/>
              <a:gd name="connsiteY18" fmla="*/ 17042 h 5108334"/>
              <a:gd name="connsiteX19" fmla="*/ 6238552 w 9585434"/>
              <a:gd name="connsiteY19" fmla="*/ 87654 h 5108334"/>
              <a:gd name="connsiteX20" fmla="*/ 6232634 w 9585434"/>
              <a:gd name="connsiteY20" fmla="*/ 252555 h 5108334"/>
              <a:gd name="connsiteX21" fmla="*/ 6274676 w 9585434"/>
              <a:gd name="connsiteY21" fmla="*/ 263065 h 5108334"/>
              <a:gd name="connsiteX22" fmla="*/ 6277635 w 9585434"/>
              <a:gd name="connsiteY22" fmla="*/ 92247 h 5108334"/>
              <a:gd name="connsiteX23" fmla="*/ 6776212 w 9585434"/>
              <a:gd name="connsiteY23" fmla="*/ 282759 h 5108334"/>
              <a:gd name="connsiteX24" fmla="*/ 6758151 w 9585434"/>
              <a:gd name="connsiteY24" fmla="*/ 473272 h 5108334"/>
              <a:gd name="connsiteX25" fmla="*/ 6821519 w 9585434"/>
              <a:gd name="connsiteY25" fmla="*/ 483783 h 5108334"/>
              <a:gd name="connsiteX26" fmla="*/ 6827438 w 9585434"/>
              <a:gd name="connsiteY26" fmla="*/ 294903 h 5108334"/>
              <a:gd name="connsiteX27" fmla="*/ 9566047 w 9585434"/>
              <a:gd name="connsiteY27" fmla="*/ 1288793 h 5108334"/>
              <a:gd name="connsiteX28" fmla="*/ 9585434 w 9585434"/>
              <a:gd name="connsiteY28" fmla="*/ 5108334 h 5108334"/>
              <a:gd name="connsiteX29" fmla="*/ 157655 w 9585434"/>
              <a:gd name="connsiteY29" fmla="*/ 5076803 h 5108334"/>
              <a:gd name="connsiteX30" fmla="*/ 199696 w 9585434"/>
              <a:gd name="connsiteY30" fmla="*/ 1030321 h 5108334"/>
              <a:gd name="connsiteX31" fmla="*/ 0 w 9585434"/>
              <a:gd name="connsiteY31" fmla="*/ 1051341 h 5108334"/>
              <a:gd name="connsiteX0" fmla="*/ 0 w 9585434"/>
              <a:gd name="connsiteY0" fmla="*/ 1051341 h 5108334"/>
              <a:gd name="connsiteX1" fmla="*/ 4698124 w 9585434"/>
              <a:gd name="connsiteY1" fmla="*/ 73879 h 5108334"/>
              <a:gd name="connsiteX2" fmla="*/ 4991088 w 9585434"/>
              <a:gd name="connsiteY2" fmla="*/ 84390 h 5108334"/>
              <a:gd name="connsiteX3" fmla="*/ 5046598 w 9585434"/>
              <a:gd name="connsiteY3" fmla="*/ 0 h 5108334"/>
              <a:gd name="connsiteX4" fmla="*/ 5202620 w 9585434"/>
              <a:gd name="connsiteY4" fmla="*/ 2960 h 5108334"/>
              <a:gd name="connsiteX5" fmla="*/ 5172722 w 9585434"/>
              <a:gd name="connsiteY5" fmla="*/ 1502979 h 5108334"/>
              <a:gd name="connsiteX6" fmla="*/ 5065986 w 9585434"/>
              <a:gd name="connsiteY6" fmla="*/ 1524307 h 5108334"/>
              <a:gd name="connsiteX7" fmla="*/ 5065986 w 9585434"/>
              <a:gd name="connsiteY7" fmla="*/ 1566348 h 5108334"/>
              <a:gd name="connsiteX8" fmla="*/ 5152008 w 9585434"/>
              <a:gd name="connsiteY8" fmla="*/ 1652063 h 5108334"/>
              <a:gd name="connsiteX9" fmla="*/ 5402317 w 9585434"/>
              <a:gd name="connsiteY9" fmla="*/ 1639921 h 5108334"/>
              <a:gd name="connsiteX10" fmla="*/ 5403950 w 9585434"/>
              <a:gd name="connsiteY10" fmla="*/ 1584410 h 5108334"/>
              <a:gd name="connsiteX11" fmla="*/ 5298846 w 9585434"/>
              <a:gd name="connsiteY11" fmla="*/ 1510837 h 5108334"/>
              <a:gd name="connsiteX12" fmla="*/ 5339255 w 9585434"/>
              <a:gd name="connsiteY12" fmla="*/ 84390 h 5108334"/>
              <a:gd name="connsiteX13" fmla="*/ 5893037 w 9585434"/>
              <a:gd name="connsiteY13" fmla="*/ 85716 h 5108334"/>
              <a:gd name="connsiteX14" fmla="*/ 5857527 w 9585434"/>
              <a:gd name="connsiteY14" fmla="*/ 202962 h 5108334"/>
              <a:gd name="connsiteX15" fmla="*/ 5942461 w 9585434"/>
              <a:gd name="connsiteY15" fmla="*/ 277026 h 5108334"/>
              <a:gd name="connsiteX16" fmla="*/ 6022427 w 9585434"/>
              <a:gd name="connsiteY16" fmla="*/ 200003 h 5108334"/>
              <a:gd name="connsiteX17" fmla="*/ 6001713 w 9585434"/>
              <a:gd name="connsiteY17" fmla="*/ 103778 h 5108334"/>
              <a:gd name="connsiteX18" fmla="*/ 6022427 w 9585434"/>
              <a:gd name="connsiteY18" fmla="*/ 63369 h 5108334"/>
              <a:gd name="connsiteX19" fmla="*/ 6068754 w 9585434"/>
              <a:gd name="connsiteY19" fmla="*/ 17042 h 5108334"/>
              <a:gd name="connsiteX20" fmla="*/ 6238552 w 9585434"/>
              <a:gd name="connsiteY20" fmla="*/ 87654 h 5108334"/>
              <a:gd name="connsiteX21" fmla="*/ 6232634 w 9585434"/>
              <a:gd name="connsiteY21" fmla="*/ 252555 h 5108334"/>
              <a:gd name="connsiteX22" fmla="*/ 6274676 w 9585434"/>
              <a:gd name="connsiteY22" fmla="*/ 263065 h 5108334"/>
              <a:gd name="connsiteX23" fmla="*/ 6277635 w 9585434"/>
              <a:gd name="connsiteY23" fmla="*/ 92247 h 5108334"/>
              <a:gd name="connsiteX24" fmla="*/ 6776212 w 9585434"/>
              <a:gd name="connsiteY24" fmla="*/ 282759 h 5108334"/>
              <a:gd name="connsiteX25" fmla="*/ 6758151 w 9585434"/>
              <a:gd name="connsiteY25" fmla="*/ 473272 h 5108334"/>
              <a:gd name="connsiteX26" fmla="*/ 6821519 w 9585434"/>
              <a:gd name="connsiteY26" fmla="*/ 483783 h 5108334"/>
              <a:gd name="connsiteX27" fmla="*/ 6827438 w 9585434"/>
              <a:gd name="connsiteY27" fmla="*/ 294903 h 5108334"/>
              <a:gd name="connsiteX28" fmla="*/ 9566047 w 9585434"/>
              <a:gd name="connsiteY28" fmla="*/ 1288793 h 5108334"/>
              <a:gd name="connsiteX29" fmla="*/ 9585434 w 9585434"/>
              <a:gd name="connsiteY29" fmla="*/ 5108334 h 5108334"/>
              <a:gd name="connsiteX30" fmla="*/ 157655 w 9585434"/>
              <a:gd name="connsiteY30" fmla="*/ 5076803 h 5108334"/>
              <a:gd name="connsiteX31" fmla="*/ 199696 w 9585434"/>
              <a:gd name="connsiteY31" fmla="*/ 1030321 h 5108334"/>
              <a:gd name="connsiteX32" fmla="*/ 0 w 9585434"/>
              <a:gd name="connsiteY32" fmla="*/ 1051341 h 5108334"/>
              <a:gd name="connsiteX0" fmla="*/ 0 w 9585434"/>
              <a:gd name="connsiteY0" fmla="*/ 1051341 h 5108334"/>
              <a:gd name="connsiteX1" fmla="*/ 4698124 w 9585434"/>
              <a:gd name="connsiteY1" fmla="*/ 73879 h 5108334"/>
              <a:gd name="connsiteX2" fmla="*/ 4991088 w 9585434"/>
              <a:gd name="connsiteY2" fmla="*/ 84390 h 5108334"/>
              <a:gd name="connsiteX3" fmla="*/ 5046598 w 9585434"/>
              <a:gd name="connsiteY3" fmla="*/ 0 h 5108334"/>
              <a:gd name="connsiteX4" fmla="*/ 5202620 w 9585434"/>
              <a:gd name="connsiteY4" fmla="*/ 2960 h 5108334"/>
              <a:gd name="connsiteX5" fmla="*/ 5172722 w 9585434"/>
              <a:gd name="connsiteY5" fmla="*/ 1502979 h 5108334"/>
              <a:gd name="connsiteX6" fmla="*/ 5065986 w 9585434"/>
              <a:gd name="connsiteY6" fmla="*/ 1524307 h 5108334"/>
              <a:gd name="connsiteX7" fmla="*/ 5065986 w 9585434"/>
              <a:gd name="connsiteY7" fmla="*/ 1566348 h 5108334"/>
              <a:gd name="connsiteX8" fmla="*/ 5152008 w 9585434"/>
              <a:gd name="connsiteY8" fmla="*/ 1652063 h 5108334"/>
              <a:gd name="connsiteX9" fmla="*/ 5402317 w 9585434"/>
              <a:gd name="connsiteY9" fmla="*/ 1639921 h 5108334"/>
              <a:gd name="connsiteX10" fmla="*/ 5403950 w 9585434"/>
              <a:gd name="connsiteY10" fmla="*/ 1584410 h 5108334"/>
              <a:gd name="connsiteX11" fmla="*/ 5298846 w 9585434"/>
              <a:gd name="connsiteY11" fmla="*/ 1510837 h 5108334"/>
              <a:gd name="connsiteX12" fmla="*/ 5339255 w 9585434"/>
              <a:gd name="connsiteY12" fmla="*/ 84390 h 5108334"/>
              <a:gd name="connsiteX13" fmla="*/ 5893037 w 9585434"/>
              <a:gd name="connsiteY13" fmla="*/ 85716 h 5108334"/>
              <a:gd name="connsiteX14" fmla="*/ 5857527 w 9585434"/>
              <a:gd name="connsiteY14" fmla="*/ 202962 h 5108334"/>
              <a:gd name="connsiteX15" fmla="*/ 5942461 w 9585434"/>
              <a:gd name="connsiteY15" fmla="*/ 277026 h 5108334"/>
              <a:gd name="connsiteX16" fmla="*/ 6022427 w 9585434"/>
              <a:gd name="connsiteY16" fmla="*/ 200003 h 5108334"/>
              <a:gd name="connsiteX17" fmla="*/ 6001713 w 9585434"/>
              <a:gd name="connsiteY17" fmla="*/ 103778 h 5108334"/>
              <a:gd name="connsiteX18" fmla="*/ 6022427 w 9585434"/>
              <a:gd name="connsiteY18" fmla="*/ 63369 h 5108334"/>
              <a:gd name="connsiteX19" fmla="*/ 6068754 w 9585434"/>
              <a:gd name="connsiteY19" fmla="*/ 17042 h 5108334"/>
              <a:gd name="connsiteX20" fmla="*/ 6238552 w 9585434"/>
              <a:gd name="connsiteY20" fmla="*/ 87654 h 5108334"/>
              <a:gd name="connsiteX21" fmla="*/ 6232634 w 9585434"/>
              <a:gd name="connsiteY21" fmla="*/ 252555 h 5108334"/>
              <a:gd name="connsiteX22" fmla="*/ 6274676 w 9585434"/>
              <a:gd name="connsiteY22" fmla="*/ 263065 h 5108334"/>
              <a:gd name="connsiteX23" fmla="*/ 6277635 w 9585434"/>
              <a:gd name="connsiteY23" fmla="*/ 92247 h 5108334"/>
              <a:gd name="connsiteX24" fmla="*/ 6776212 w 9585434"/>
              <a:gd name="connsiteY24" fmla="*/ 282759 h 5108334"/>
              <a:gd name="connsiteX25" fmla="*/ 6758151 w 9585434"/>
              <a:gd name="connsiteY25" fmla="*/ 473272 h 5108334"/>
              <a:gd name="connsiteX26" fmla="*/ 6821519 w 9585434"/>
              <a:gd name="connsiteY26" fmla="*/ 483783 h 5108334"/>
              <a:gd name="connsiteX27" fmla="*/ 6827438 w 9585434"/>
              <a:gd name="connsiteY27" fmla="*/ 294903 h 5108334"/>
              <a:gd name="connsiteX28" fmla="*/ 9566047 w 9585434"/>
              <a:gd name="connsiteY28" fmla="*/ 1288793 h 5108334"/>
              <a:gd name="connsiteX29" fmla="*/ 9585434 w 9585434"/>
              <a:gd name="connsiteY29" fmla="*/ 5108334 h 5108334"/>
              <a:gd name="connsiteX30" fmla="*/ 157655 w 9585434"/>
              <a:gd name="connsiteY30" fmla="*/ 5076803 h 5108334"/>
              <a:gd name="connsiteX31" fmla="*/ 199696 w 9585434"/>
              <a:gd name="connsiteY31" fmla="*/ 1030321 h 5108334"/>
              <a:gd name="connsiteX32" fmla="*/ 0 w 9585434"/>
              <a:gd name="connsiteY32" fmla="*/ 1051341 h 5108334"/>
              <a:gd name="connsiteX0" fmla="*/ 0 w 9585434"/>
              <a:gd name="connsiteY0" fmla="*/ 1051341 h 5108334"/>
              <a:gd name="connsiteX1" fmla="*/ 4698124 w 9585434"/>
              <a:gd name="connsiteY1" fmla="*/ 73879 h 5108334"/>
              <a:gd name="connsiteX2" fmla="*/ 4991088 w 9585434"/>
              <a:gd name="connsiteY2" fmla="*/ 84390 h 5108334"/>
              <a:gd name="connsiteX3" fmla="*/ 5046598 w 9585434"/>
              <a:gd name="connsiteY3" fmla="*/ 0 h 5108334"/>
              <a:gd name="connsiteX4" fmla="*/ 5202620 w 9585434"/>
              <a:gd name="connsiteY4" fmla="*/ 2960 h 5108334"/>
              <a:gd name="connsiteX5" fmla="*/ 5172722 w 9585434"/>
              <a:gd name="connsiteY5" fmla="*/ 1502979 h 5108334"/>
              <a:gd name="connsiteX6" fmla="*/ 5065986 w 9585434"/>
              <a:gd name="connsiteY6" fmla="*/ 1524307 h 5108334"/>
              <a:gd name="connsiteX7" fmla="*/ 5065986 w 9585434"/>
              <a:gd name="connsiteY7" fmla="*/ 1566348 h 5108334"/>
              <a:gd name="connsiteX8" fmla="*/ 5152008 w 9585434"/>
              <a:gd name="connsiteY8" fmla="*/ 1652063 h 5108334"/>
              <a:gd name="connsiteX9" fmla="*/ 5402317 w 9585434"/>
              <a:gd name="connsiteY9" fmla="*/ 1639921 h 5108334"/>
              <a:gd name="connsiteX10" fmla="*/ 5403950 w 9585434"/>
              <a:gd name="connsiteY10" fmla="*/ 1584410 h 5108334"/>
              <a:gd name="connsiteX11" fmla="*/ 5298846 w 9585434"/>
              <a:gd name="connsiteY11" fmla="*/ 1510837 h 5108334"/>
              <a:gd name="connsiteX12" fmla="*/ 5339255 w 9585434"/>
              <a:gd name="connsiteY12" fmla="*/ 84390 h 5108334"/>
              <a:gd name="connsiteX13" fmla="*/ 5893037 w 9585434"/>
              <a:gd name="connsiteY13" fmla="*/ 85716 h 5108334"/>
              <a:gd name="connsiteX14" fmla="*/ 5857527 w 9585434"/>
              <a:gd name="connsiteY14" fmla="*/ 202962 h 5108334"/>
              <a:gd name="connsiteX15" fmla="*/ 5942461 w 9585434"/>
              <a:gd name="connsiteY15" fmla="*/ 277026 h 5108334"/>
              <a:gd name="connsiteX16" fmla="*/ 6022427 w 9585434"/>
              <a:gd name="connsiteY16" fmla="*/ 200003 h 5108334"/>
              <a:gd name="connsiteX17" fmla="*/ 6001713 w 9585434"/>
              <a:gd name="connsiteY17" fmla="*/ 103778 h 5108334"/>
              <a:gd name="connsiteX18" fmla="*/ 6022427 w 9585434"/>
              <a:gd name="connsiteY18" fmla="*/ 63369 h 5108334"/>
              <a:gd name="connsiteX19" fmla="*/ 6068754 w 9585434"/>
              <a:gd name="connsiteY19" fmla="*/ 17042 h 5108334"/>
              <a:gd name="connsiteX20" fmla="*/ 6238552 w 9585434"/>
              <a:gd name="connsiteY20" fmla="*/ 87654 h 5108334"/>
              <a:gd name="connsiteX21" fmla="*/ 6232634 w 9585434"/>
              <a:gd name="connsiteY21" fmla="*/ 252555 h 5108334"/>
              <a:gd name="connsiteX22" fmla="*/ 6274676 w 9585434"/>
              <a:gd name="connsiteY22" fmla="*/ 263065 h 5108334"/>
              <a:gd name="connsiteX23" fmla="*/ 6277635 w 9585434"/>
              <a:gd name="connsiteY23" fmla="*/ 92247 h 5108334"/>
              <a:gd name="connsiteX24" fmla="*/ 6776212 w 9585434"/>
              <a:gd name="connsiteY24" fmla="*/ 282759 h 5108334"/>
              <a:gd name="connsiteX25" fmla="*/ 6758151 w 9585434"/>
              <a:gd name="connsiteY25" fmla="*/ 473272 h 5108334"/>
              <a:gd name="connsiteX26" fmla="*/ 6821519 w 9585434"/>
              <a:gd name="connsiteY26" fmla="*/ 483783 h 5108334"/>
              <a:gd name="connsiteX27" fmla="*/ 6827438 w 9585434"/>
              <a:gd name="connsiteY27" fmla="*/ 294903 h 5108334"/>
              <a:gd name="connsiteX28" fmla="*/ 9566047 w 9585434"/>
              <a:gd name="connsiteY28" fmla="*/ 1288793 h 5108334"/>
              <a:gd name="connsiteX29" fmla="*/ 9585434 w 9585434"/>
              <a:gd name="connsiteY29" fmla="*/ 5108334 h 5108334"/>
              <a:gd name="connsiteX30" fmla="*/ 157655 w 9585434"/>
              <a:gd name="connsiteY30" fmla="*/ 5076803 h 5108334"/>
              <a:gd name="connsiteX31" fmla="*/ 199696 w 9585434"/>
              <a:gd name="connsiteY31" fmla="*/ 1030321 h 5108334"/>
              <a:gd name="connsiteX32" fmla="*/ 0 w 9585434"/>
              <a:gd name="connsiteY32" fmla="*/ 1051341 h 5108334"/>
              <a:gd name="connsiteX0" fmla="*/ 0 w 9585434"/>
              <a:gd name="connsiteY0" fmla="*/ 1051341 h 5108334"/>
              <a:gd name="connsiteX1" fmla="*/ 4698124 w 9585434"/>
              <a:gd name="connsiteY1" fmla="*/ 73879 h 5108334"/>
              <a:gd name="connsiteX2" fmla="*/ 4991088 w 9585434"/>
              <a:gd name="connsiteY2" fmla="*/ 84390 h 5108334"/>
              <a:gd name="connsiteX3" fmla="*/ 5046598 w 9585434"/>
              <a:gd name="connsiteY3" fmla="*/ 0 h 5108334"/>
              <a:gd name="connsiteX4" fmla="*/ 5202620 w 9585434"/>
              <a:gd name="connsiteY4" fmla="*/ 2960 h 5108334"/>
              <a:gd name="connsiteX5" fmla="*/ 5172722 w 9585434"/>
              <a:gd name="connsiteY5" fmla="*/ 1502979 h 5108334"/>
              <a:gd name="connsiteX6" fmla="*/ 5065986 w 9585434"/>
              <a:gd name="connsiteY6" fmla="*/ 1524307 h 5108334"/>
              <a:gd name="connsiteX7" fmla="*/ 5065986 w 9585434"/>
              <a:gd name="connsiteY7" fmla="*/ 1566348 h 5108334"/>
              <a:gd name="connsiteX8" fmla="*/ 5152008 w 9585434"/>
              <a:gd name="connsiteY8" fmla="*/ 1652063 h 5108334"/>
              <a:gd name="connsiteX9" fmla="*/ 5402317 w 9585434"/>
              <a:gd name="connsiteY9" fmla="*/ 1639921 h 5108334"/>
              <a:gd name="connsiteX10" fmla="*/ 5403950 w 9585434"/>
              <a:gd name="connsiteY10" fmla="*/ 1584410 h 5108334"/>
              <a:gd name="connsiteX11" fmla="*/ 5298846 w 9585434"/>
              <a:gd name="connsiteY11" fmla="*/ 1510837 h 5108334"/>
              <a:gd name="connsiteX12" fmla="*/ 5339255 w 9585434"/>
              <a:gd name="connsiteY12" fmla="*/ 84390 h 5108334"/>
              <a:gd name="connsiteX13" fmla="*/ 5893037 w 9585434"/>
              <a:gd name="connsiteY13" fmla="*/ 85716 h 5108334"/>
              <a:gd name="connsiteX14" fmla="*/ 5857527 w 9585434"/>
              <a:gd name="connsiteY14" fmla="*/ 202962 h 5108334"/>
              <a:gd name="connsiteX15" fmla="*/ 5942461 w 9585434"/>
              <a:gd name="connsiteY15" fmla="*/ 277026 h 5108334"/>
              <a:gd name="connsiteX16" fmla="*/ 6022427 w 9585434"/>
              <a:gd name="connsiteY16" fmla="*/ 200003 h 5108334"/>
              <a:gd name="connsiteX17" fmla="*/ 6009975 w 9585434"/>
              <a:gd name="connsiteY17" fmla="*/ 95516 h 5108334"/>
              <a:gd name="connsiteX18" fmla="*/ 6022427 w 9585434"/>
              <a:gd name="connsiteY18" fmla="*/ 63369 h 5108334"/>
              <a:gd name="connsiteX19" fmla="*/ 6068754 w 9585434"/>
              <a:gd name="connsiteY19" fmla="*/ 17042 h 5108334"/>
              <a:gd name="connsiteX20" fmla="*/ 6238552 w 9585434"/>
              <a:gd name="connsiteY20" fmla="*/ 87654 h 5108334"/>
              <a:gd name="connsiteX21" fmla="*/ 6232634 w 9585434"/>
              <a:gd name="connsiteY21" fmla="*/ 252555 h 5108334"/>
              <a:gd name="connsiteX22" fmla="*/ 6274676 w 9585434"/>
              <a:gd name="connsiteY22" fmla="*/ 263065 h 5108334"/>
              <a:gd name="connsiteX23" fmla="*/ 6277635 w 9585434"/>
              <a:gd name="connsiteY23" fmla="*/ 92247 h 5108334"/>
              <a:gd name="connsiteX24" fmla="*/ 6776212 w 9585434"/>
              <a:gd name="connsiteY24" fmla="*/ 282759 h 5108334"/>
              <a:gd name="connsiteX25" fmla="*/ 6758151 w 9585434"/>
              <a:gd name="connsiteY25" fmla="*/ 473272 h 5108334"/>
              <a:gd name="connsiteX26" fmla="*/ 6821519 w 9585434"/>
              <a:gd name="connsiteY26" fmla="*/ 483783 h 5108334"/>
              <a:gd name="connsiteX27" fmla="*/ 6827438 w 9585434"/>
              <a:gd name="connsiteY27" fmla="*/ 294903 h 5108334"/>
              <a:gd name="connsiteX28" fmla="*/ 9566047 w 9585434"/>
              <a:gd name="connsiteY28" fmla="*/ 1288793 h 5108334"/>
              <a:gd name="connsiteX29" fmla="*/ 9585434 w 9585434"/>
              <a:gd name="connsiteY29" fmla="*/ 5108334 h 5108334"/>
              <a:gd name="connsiteX30" fmla="*/ 157655 w 9585434"/>
              <a:gd name="connsiteY30" fmla="*/ 5076803 h 5108334"/>
              <a:gd name="connsiteX31" fmla="*/ 199696 w 9585434"/>
              <a:gd name="connsiteY31" fmla="*/ 1030321 h 5108334"/>
              <a:gd name="connsiteX32" fmla="*/ 0 w 9585434"/>
              <a:gd name="connsiteY32" fmla="*/ 1051341 h 5108334"/>
              <a:gd name="connsiteX0" fmla="*/ 0 w 9585434"/>
              <a:gd name="connsiteY0" fmla="*/ 1051341 h 5108334"/>
              <a:gd name="connsiteX1" fmla="*/ 4698124 w 9585434"/>
              <a:gd name="connsiteY1" fmla="*/ 73879 h 5108334"/>
              <a:gd name="connsiteX2" fmla="*/ 4991088 w 9585434"/>
              <a:gd name="connsiteY2" fmla="*/ 84390 h 5108334"/>
              <a:gd name="connsiteX3" fmla="*/ 5046598 w 9585434"/>
              <a:gd name="connsiteY3" fmla="*/ 0 h 5108334"/>
              <a:gd name="connsiteX4" fmla="*/ 5202620 w 9585434"/>
              <a:gd name="connsiteY4" fmla="*/ 2960 h 5108334"/>
              <a:gd name="connsiteX5" fmla="*/ 5172722 w 9585434"/>
              <a:gd name="connsiteY5" fmla="*/ 1502979 h 5108334"/>
              <a:gd name="connsiteX6" fmla="*/ 5065986 w 9585434"/>
              <a:gd name="connsiteY6" fmla="*/ 1524307 h 5108334"/>
              <a:gd name="connsiteX7" fmla="*/ 5065986 w 9585434"/>
              <a:gd name="connsiteY7" fmla="*/ 1566348 h 5108334"/>
              <a:gd name="connsiteX8" fmla="*/ 5152008 w 9585434"/>
              <a:gd name="connsiteY8" fmla="*/ 1652063 h 5108334"/>
              <a:gd name="connsiteX9" fmla="*/ 5402317 w 9585434"/>
              <a:gd name="connsiteY9" fmla="*/ 1639921 h 5108334"/>
              <a:gd name="connsiteX10" fmla="*/ 5403950 w 9585434"/>
              <a:gd name="connsiteY10" fmla="*/ 1584410 h 5108334"/>
              <a:gd name="connsiteX11" fmla="*/ 5298846 w 9585434"/>
              <a:gd name="connsiteY11" fmla="*/ 1510837 h 5108334"/>
              <a:gd name="connsiteX12" fmla="*/ 5339255 w 9585434"/>
              <a:gd name="connsiteY12" fmla="*/ 84390 h 5108334"/>
              <a:gd name="connsiteX13" fmla="*/ 5893037 w 9585434"/>
              <a:gd name="connsiteY13" fmla="*/ 85716 h 5108334"/>
              <a:gd name="connsiteX14" fmla="*/ 5857527 w 9585434"/>
              <a:gd name="connsiteY14" fmla="*/ 202962 h 5108334"/>
              <a:gd name="connsiteX15" fmla="*/ 5942461 w 9585434"/>
              <a:gd name="connsiteY15" fmla="*/ 277026 h 5108334"/>
              <a:gd name="connsiteX16" fmla="*/ 6022427 w 9585434"/>
              <a:gd name="connsiteY16" fmla="*/ 200003 h 5108334"/>
              <a:gd name="connsiteX17" fmla="*/ 6009975 w 9585434"/>
              <a:gd name="connsiteY17" fmla="*/ 95516 h 5108334"/>
              <a:gd name="connsiteX18" fmla="*/ 6022427 w 9585434"/>
              <a:gd name="connsiteY18" fmla="*/ 63369 h 5108334"/>
              <a:gd name="connsiteX19" fmla="*/ 6068754 w 9585434"/>
              <a:gd name="connsiteY19" fmla="*/ 17042 h 5108334"/>
              <a:gd name="connsiteX20" fmla="*/ 6238552 w 9585434"/>
              <a:gd name="connsiteY20" fmla="*/ 87654 h 5108334"/>
              <a:gd name="connsiteX21" fmla="*/ 6232634 w 9585434"/>
              <a:gd name="connsiteY21" fmla="*/ 252555 h 5108334"/>
              <a:gd name="connsiteX22" fmla="*/ 6274676 w 9585434"/>
              <a:gd name="connsiteY22" fmla="*/ 263065 h 5108334"/>
              <a:gd name="connsiteX23" fmla="*/ 6277635 w 9585434"/>
              <a:gd name="connsiteY23" fmla="*/ 92247 h 5108334"/>
              <a:gd name="connsiteX24" fmla="*/ 6776212 w 9585434"/>
              <a:gd name="connsiteY24" fmla="*/ 282759 h 5108334"/>
              <a:gd name="connsiteX25" fmla="*/ 6758151 w 9585434"/>
              <a:gd name="connsiteY25" fmla="*/ 473272 h 5108334"/>
              <a:gd name="connsiteX26" fmla="*/ 6821519 w 9585434"/>
              <a:gd name="connsiteY26" fmla="*/ 483783 h 5108334"/>
              <a:gd name="connsiteX27" fmla="*/ 6827438 w 9585434"/>
              <a:gd name="connsiteY27" fmla="*/ 294903 h 5108334"/>
              <a:gd name="connsiteX28" fmla="*/ 9566047 w 9585434"/>
              <a:gd name="connsiteY28" fmla="*/ 1288793 h 5108334"/>
              <a:gd name="connsiteX29" fmla="*/ 9585434 w 9585434"/>
              <a:gd name="connsiteY29" fmla="*/ 5108334 h 5108334"/>
              <a:gd name="connsiteX30" fmla="*/ 157655 w 9585434"/>
              <a:gd name="connsiteY30" fmla="*/ 5076803 h 5108334"/>
              <a:gd name="connsiteX31" fmla="*/ 199696 w 9585434"/>
              <a:gd name="connsiteY31" fmla="*/ 1030321 h 5108334"/>
              <a:gd name="connsiteX32" fmla="*/ 0 w 9585434"/>
              <a:gd name="connsiteY32" fmla="*/ 1051341 h 510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585434" h="5108334">
                <a:moveTo>
                  <a:pt x="0" y="1051341"/>
                </a:moveTo>
                <a:lnTo>
                  <a:pt x="4698124" y="73879"/>
                </a:lnTo>
                <a:lnTo>
                  <a:pt x="4991088" y="84390"/>
                </a:lnTo>
                <a:lnTo>
                  <a:pt x="5046598" y="0"/>
                </a:lnTo>
                <a:cubicBezTo>
                  <a:pt x="5095646" y="0"/>
                  <a:pt x="5094030" y="6957"/>
                  <a:pt x="5202620" y="2960"/>
                </a:cubicBezTo>
                <a:lnTo>
                  <a:pt x="5172722" y="1502979"/>
                </a:lnTo>
                <a:lnTo>
                  <a:pt x="5065986" y="1524307"/>
                </a:lnTo>
                <a:lnTo>
                  <a:pt x="5065986" y="1566348"/>
                </a:lnTo>
                <a:lnTo>
                  <a:pt x="5152008" y="1652063"/>
                </a:lnTo>
                <a:lnTo>
                  <a:pt x="5402317" y="1639921"/>
                </a:lnTo>
                <a:cubicBezTo>
                  <a:pt x="5402861" y="1621417"/>
                  <a:pt x="5403406" y="1602914"/>
                  <a:pt x="5403950" y="1584410"/>
                </a:cubicBezTo>
                <a:lnTo>
                  <a:pt x="5298846" y="1510837"/>
                </a:lnTo>
                <a:lnTo>
                  <a:pt x="5339255" y="84390"/>
                </a:lnTo>
                <a:lnTo>
                  <a:pt x="5893037" y="85716"/>
                </a:lnTo>
                <a:cubicBezTo>
                  <a:pt x="5887119" y="128744"/>
                  <a:pt x="5873553" y="135146"/>
                  <a:pt x="5857527" y="202962"/>
                </a:cubicBezTo>
                <a:cubicBezTo>
                  <a:pt x="5880329" y="224896"/>
                  <a:pt x="5914150" y="277126"/>
                  <a:pt x="5942461" y="277026"/>
                </a:cubicBezTo>
                <a:lnTo>
                  <a:pt x="6022427" y="200003"/>
                </a:lnTo>
                <a:cubicBezTo>
                  <a:pt x="6034801" y="156911"/>
                  <a:pt x="6014126" y="130345"/>
                  <a:pt x="6009975" y="95516"/>
                </a:cubicBezTo>
                <a:lnTo>
                  <a:pt x="6022427" y="63369"/>
                </a:lnTo>
                <a:lnTo>
                  <a:pt x="6068754" y="17042"/>
                </a:lnTo>
                <a:lnTo>
                  <a:pt x="6238552" y="87654"/>
                </a:lnTo>
                <a:lnTo>
                  <a:pt x="6232634" y="252555"/>
                </a:lnTo>
                <a:lnTo>
                  <a:pt x="6274676" y="263065"/>
                </a:lnTo>
                <a:cubicBezTo>
                  <a:pt x="6275662" y="206126"/>
                  <a:pt x="6276649" y="149186"/>
                  <a:pt x="6277635" y="92247"/>
                </a:cubicBezTo>
                <a:lnTo>
                  <a:pt x="6776212" y="282759"/>
                </a:lnTo>
                <a:lnTo>
                  <a:pt x="6758151" y="473272"/>
                </a:lnTo>
                <a:lnTo>
                  <a:pt x="6821519" y="483783"/>
                </a:lnTo>
                <a:cubicBezTo>
                  <a:pt x="6815601" y="426741"/>
                  <a:pt x="6824478" y="387455"/>
                  <a:pt x="6827438" y="294903"/>
                </a:cubicBezTo>
                <a:cubicBezTo>
                  <a:pt x="7744253" y="625214"/>
                  <a:pt x="8628518" y="922971"/>
                  <a:pt x="9566047" y="1288793"/>
                </a:cubicBezTo>
                <a:cubicBezTo>
                  <a:pt x="9569242" y="2121359"/>
                  <a:pt x="9581931" y="3840086"/>
                  <a:pt x="9585434" y="5108334"/>
                </a:cubicBezTo>
                <a:lnTo>
                  <a:pt x="157655" y="5076803"/>
                </a:lnTo>
                <a:lnTo>
                  <a:pt x="199696" y="1030321"/>
                </a:lnTo>
                <a:lnTo>
                  <a:pt x="0" y="1051341"/>
                </a:lnTo>
                <a:close/>
              </a:path>
            </a:pathLst>
          </a:custGeom>
          <a:pattFill prst="weave">
            <a:fgClr>
              <a:schemeClr val="accent2">
                <a:lumMod val="50000"/>
              </a:schemeClr>
            </a:fgClr>
            <a:bgClr>
              <a:srgbClr val="A53835"/>
            </a:bgClr>
          </a:pattFill>
          <a:ln w="158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38600" y="3657600"/>
            <a:ext cx="1660878" cy="677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20" rIns="0" rtlCol="0">
            <a:spAutoFit/>
          </a:bodyPr>
          <a:lstStyle>
            <a:defPPr>
              <a:defRPr lang="en-US"/>
            </a:defPPr>
            <a:lvl1pPr algn="r" defTabSz="958931">
              <a:defRPr sz="1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79466" defTabSz="958931">
              <a:defRPr sz="1900"/>
            </a:lvl2pPr>
            <a:lvl3pPr marL="958931" defTabSz="958931">
              <a:defRPr sz="1900"/>
            </a:lvl3pPr>
            <a:lvl4pPr marL="1438397" defTabSz="958931">
              <a:defRPr sz="1900"/>
            </a:lvl4pPr>
            <a:lvl5pPr marL="1917863" defTabSz="958931">
              <a:defRPr sz="1900"/>
            </a:lvl5pPr>
            <a:lvl6pPr marL="2397328" defTabSz="958931">
              <a:defRPr sz="1900"/>
            </a:lvl6pPr>
            <a:lvl7pPr marL="2876794" defTabSz="958931">
              <a:defRPr sz="1900"/>
            </a:lvl7pPr>
            <a:lvl8pPr marL="3356259" defTabSz="958931">
              <a:defRPr sz="1900"/>
            </a:lvl8pPr>
            <a:lvl9pPr marL="3835725" defTabSz="958931">
              <a:defRPr sz="1900"/>
            </a:lvl9pPr>
          </a:lstStyle>
          <a:p>
            <a:pPr algn="ctr"/>
            <a:r>
              <a:rPr lang="en-US" dirty="0" smtClean="0"/>
              <a:t>Relocate light posts.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89399" y="2322878"/>
            <a:ext cx="2057400" cy="677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20" rIns="0" rtlCol="0">
            <a:spAutoFit/>
          </a:bodyPr>
          <a:lstStyle>
            <a:defPPr>
              <a:defRPr lang="en-US"/>
            </a:defPPr>
            <a:lvl1pPr algn="r" defTabSz="958931">
              <a:defRPr sz="1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79466" defTabSz="958931">
              <a:defRPr sz="1900"/>
            </a:lvl2pPr>
            <a:lvl3pPr marL="958931" defTabSz="958931">
              <a:defRPr sz="1900"/>
            </a:lvl3pPr>
            <a:lvl4pPr marL="1438397" defTabSz="958931">
              <a:defRPr sz="1900"/>
            </a:lvl4pPr>
            <a:lvl5pPr marL="1917863" defTabSz="958931">
              <a:defRPr sz="1900"/>
            </a:lvl5pPr>
            <a:lvl6pPr marL="2397328" defTabSz="958931">
              <a:defRPr sz="1900"/>
            </a:lvl6pPr>
            <a:lvl7pPr marL="2876794" defTabSz="958931">
              <a:defRPr sz="1900"/>
            </a:lvl7pPr>
            <a:lvl8pPr marL="3356259" defTabSz="958931">
              <a:defRPr sz="1900"/>
            </a:lvl8pPr>
            <a:lvl9pPr marL="3835725" defTabSz="958931">
              <a:defRPr sz="1900"/>
            </a:lvl9pPr>
          </a:lstStyle>
          <a:p>
            <a:pPr algn="l"/>
            <a:r>
              <a:rPr lang="en-US" dirty="0" smtClean="0"/>
              <a:t>Prune low-hanging tree limbs.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5586810" y="1979279"/>
            <a:ext cx="199206" cy="215153"/>
          </a:xfrm>
          <a:custGeom>
            <a:avLst/>
            <a:gdLst>
              <a:gd name="connsiteX0" fmla="*/ 69157 w 207469"/>
              <a:gd name="connsiteY0" fmla="*/ 7684 h 215153"/>
              <a:gd name="connsiteX1" fmla="*/ 0 w 207469"/>
              <a:gd name="connsiteY1" fmla="*/ 122944 h 215153"/>
              <a:gd name="connsiteX2" fmla="*/ 99893 w 207469"/>
              <a:gd name="connsiteY2" fmla="*/ 215153 h 215153"/>
              <a:gd name="connsiteX3" fmla="*/ 207469 w 207469"/>
              <a:gd name="connsiteY3" fmla="*/ 107576 h 215153"/>
              <a:gd name="connsiteX4" fmla="*/ 184417 w 207469"/>
              <a:gd name="connsiteY4" fmla="*/ 0 h 215153"/>
              <a:gd name="connsiteX0" fmla="*/ 52632 w 190944"/>
              <a:gd name="connsiteY0" fmla="*/ 7684 h 215153"/>
              <a:gd name="connsiteX1" fmla="*/ 0 w 190944"/>
              <a:gd name="connsiteY1" fmla="*/ 122944 h 215153"/>
              <a:gd name="connsiteX2" fmla="*/ 83368 w 190944"/>
              <a:gd name="connsiteY2" fmla="*/ 215153 h 215153"/>
              <a:gd name="connsiteX3" fmla="*/ 190944 w 190944"/>
              <a:gd name="connsiteY3" fmla="*/ 107576 h 215153"/>
              <a:gd name="connsiteX4" fmla="*/ 167892 w 190944"/>
              <a:gd name="connsiteY4" fmla="*/ 0 h 215153"/>
              <a:gd name="connsiteX0" fmla="*/ 52632 w 199206"/>
              <a:gd name="connsiteY0" fmla="*/ 7684 h 215153"/>
              <a:gd name="connsiteX1" fmla="*/ 0 w 199206"/>
              <a:gd name="connsiteY1" fmla="*/ 122944 h 215153"/>
              <a:gd name="connsiteX2" fmla="*/ 83368 w 199206"/>
              <a:gd name="connsiteY2" fmla="*/ 215153 h 215153"/>
              <a:gd name="connsiteX3" fmla="*/ 199206 w 199206"/>
              <a:gd name="connsiteY3" fmla="*/ 107576 h 215153"/>
              <a:gd name="connsiteX4" fmla="*/ 167892 w 199206"/>
              <a:gd name="connsiteY4" fmla="*/ 0 h 215153"/>
              <a:gd name="connsiteX0" fmla="*/ 52632 w 199206"/>
              <a:gd name="connsiteY0" fmla="*/ 7684 h 215153"/>
              <a:gd name="connsiteX1" fmla="*/ 0 w 199206"/>
              <a:gd name="connsiteY1" fmla="*/ 122944 h 215153"/>
              <a:gd name="connsiteX2" fmla="*/ 102647 w 199206"/>
              <a:gd name="connsiteY2" fmla="*/ 215153 h 215153"/>
              <a:gd name="connsiteX3" fmla="*/ 199206 w 199206"/>
              <a:gd name="connsiteY3" fmla="*/ 107576 h 215153"/>
              <a:gd name="connsiteX4" fmla="*/ 167892 w 199206"/>
              <a:gd name="connsiteY4" fmla="*/ 0 h 21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206" h="215153">
                <a:moveTo>
                  <a:pt x="52632" y="7684"/>
                </a:moveTo>
                <a:lnTo>
                  <a:pt x="0" y="122944"/>
                </a:lnTo>
                <a:lnTo>
                  <a:pt x="102647" y="215153"/>
                </a:lnTo>
                <a:lnTo>
                  <a:pt x="199206" y="107576"/>
                </a:lnTo>
                <a:lnTo>
                  <a:pt x="167892" y="0"/>
                </a:lnTo>
              </a:path>
            </a:pathLst>
          </a:custGeom>
          <a:noFill/>
          <a:ln w="444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8600" y="6385674"/>
            <a:ext cx="4114800" cy="38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20" rIns="0" rtlCol="0">
            <a:spAutoFit/>
          </a:bodyPr>
          <a:lstStyle>
            <a:defPPr>
              <a:defRPr lang="en-US"/>
            </a:defPPr>
            <a:lvl1pPr algn="r" defTabSz="958931">
              <a:defRPr sz="1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79466" defTabSz="958931">
              <a:defRPr sz="1900"/>
            </a:lvl2pPr>
            <a:lvl3pPr marL="958931" defTabSz="958931">
              <a:defRPr sz="1900"/>
            </a:lvl3pPr>
            <a:lvl4pPr marL="1438397" defTabSz="958931">
              <a:defRPr sz="1900"/>
            </a:lvl4pPr>
            <a:lvl5pPr marL="1917863" defTabSz="958931">
              <a:defRPr sz="1900"/>
            </a:lvl5pPr>
            <a:lvl6pPr marL="2397328" defTabSz="958931">
              <a:defRPr sz="1900"/>
            </a:lvl6pPr>
            <a:lvl7pPr marL="2876794" defTabSz="958931">
              <a:defRPr sz="1900"/>
            </a:lvl7pPr>
            <a:lvl8pPr marL="3356259" defTabSz="958931">
              <a:defRPr sz="1900"/>
            </a:lvl8pPr>
            <a:lvl9pPr marL="3835725" defTabSz="958931">
              <a:defRPr sz="1900"/>
            </a:lvl9pPr>
          </a:lstStyle>
          <a:p>
            <a:pPr algn="l"/>
            <a:r>
              <a:rPr lang="en-US" dirty="0" smtClean="0"/>
              <a:t>Looking West Near </a:t>
            </a:r>
            <a:r>
              <a:rPr lang="en-US" dirty="0"/>
              <a:t>the Rec </a:t>
            </a:r>
            <a:r>
              <a:rPr lang="en-US" dirty="0" smtClean="0"/>
              <a:t>Center Plaza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20771970">
            <a:off x="617869" y="2463747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 Construction Fence Location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729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-lasley\SkyDrive\Pictures\Camera Roll\20140221_170354189_i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2622525" y="3081968"/>
            <a:ext cx="781687" cy="55963"/>
          </a:xfrm>
          <a:custGeom>
            <a:avLst/>
            <a:gdLst>
              <a:gd name="connsiteX0" fmla="*/ 0 w 3037490"/>
              <a:gd name="connsiteY0" fmla="*/ 399393 h 399393"/>
              <a:gd name="connsiteX1" fmla="*/ 2554014 w 3037490"/>
              <a:gd name="connsiteY1" fmla="*/ 168165 h 399393"/>
              <a:gd name="connsiteX2" fmla="*/ 2554014 w 3037490"/>
              <a:gd name="connsiteY2" fmla="*/ 84082 h 399393"/>
              <a:gd name="connsiteX3" fmla="*/ 3037490 w 3037490"/>
              <a:gd name="connsiteY3" fmla="*/ 0 h 399393"/>
              <a:gd name="connsiteX0" fmla="*/ 0 w 3037490"/>
              <a:gd name="connsiteY0" fmla="*/ 399393 h 399393"/>
              <a:gd name="connsiteX1" fmla="*/ 2502613 w 3037490"/>
              <a:gd name="connsiteY1" fmla="*/ 206040 h 399393"/>
              <a:gd name="connsiteX2" fmla="*/ 2554014 w 3037490"/>
              <a:gd name="connsiteY2" fmla="*/ 84082 h 399393"/>
              <a:gd name="connsiteX3" fmla="*/ 3037490 w 3037490"/>
              <a:gd name="connsiteY3" fmla="*/ 0 h 399393"/>
              <a:gd name="connsiteX0" fmla="*/ 0 w 3037490"/>
              <a:gd name="connsiteY0" fmla="*/ 399393 h 399393"/>
              <a:gd name="connsiteX1" fmla="*/ 2480970 w 3037490"/>
              <a:gd name="connsiteY1" fmla="*/ 203335 h 399393"/>
              <a:gd name="connsiteX2" fmla="*/ 2554014 w 3037490"/>
              <a:gd name="connsiteY2" fmla="*/ 84082 h 399393"/>
              <a:gd name="connsiteX3" fmla="*/ 3037490 w 3037490"/>
              <a:gd name="connsiteY3" fmla="*/ 0 h 399393"/>
              <a:gd name="connsiteX0" fmla="*/ 0 w 3237684"/>
              <a:gd name="connsiteY0" fmla="*/ 423741 h 423741"/>
              <a:gd name="connsiteX1" fmla="*/ 2480970 w 3237684"/>
              <a:gd name="connsiteY1" fmla="*/ 227683 h 423741"/>
              <a:gd name="connsiteX2" fmla="*/ 2554014 w 3237684"/>
              <a:gd name="connsiteY2" fmla="*/ 108430 h 423741"/>
              <a:gd name="connsiteX3" fmla="*/ 3237684 w 3237684"/>
              <a:gd name="connsiteY3" fmla="*/ 0 h 423741"/>
              <a:gd name="connsiteX0" fmla="*/ 0 w 3213336"/>
              <a:gd name="connsiteY0" fmla="*/ 421036 h 421036"/>
              <a:gd name="connsiteX1" fmla="*/ 2480970 w 3213336"/>
              <a:gd name="connsiteY1" fmla="*/ 224978 h 421036"/>
              <a:gd name="connsiteX2" fmla="*/ 2554014 w 3213336"/>
              <a:gd name="connsiteY2" fmla="*/ 105725 h 421036"/>
              <a:gd name="connsiteX3" fmla="*/ 3213336 w 3213336"/>
              <a:gd name="connsiteY3" fmla="*/ 0 h 421036"/>
              <a:gd name="connsiteX0" fmla="*/ 0 w 3356771"/>
              <a:gd name="connsiteY0" fmla="*/ 456895 h 456895"/>
              <a:gd name="connsiteX1" fmla="*/ 2624405 w 3356771"/>
              <a:gd name="connsiteY1" fmla="*/ 224978 h 456895"/>
              <a:gd name="connsiteX2" fmla="*/ 2697449 w 3356771"/>
              <a:gd name="connsiteY2" fmla="*/ 105725 h 456895"/>
              <a:gd name="connsiteX3" fmla="*/ 3356771 w 3356771"/>
              <a:gd name="connsiteY3" fmla="*/ 0 h 456895"/>
              <a:gd name="connsiteX0" fmla="*/ 0 w 3356771"/>
              <a:gd name="connsiteY0" fmla="*/ 456895 h 456895"/>
              <a:gd name="connsiteX1" fmla="*/ 770670 w 3356771"/>
              <a:gd name="connsiteY1" fmla="*/ 406441 h 456895"/>
              <a:gd name="connsiteX2" fmla="*/ 2624405 w 3356771"/>
              <a:gd name="connsiteY2" fmla="*/ 224978 h 456895"/>
              <a:gd name="connsiteX3" fmla="*/ 2697449 w 3356771"/>
              <a:gd name="connsiteY3" fmla="*/ 105725 h 456895"/>
              <a:gd name="connsiteX4" fmla="*/ 3356771 w 3356771"/>
              <a:gd name="connsiteY4" fmla="*/ 0 h 456895"/>
              <a:gd name="connsiteX0" fmla="*/ 0 w 3356771"/>
              <a:gd name="connsiteY0" fmla="*/ 456895 h 456895"/>
              <a:gd name="connsiteX1" fmla="*/ 770670 w 3356771"/>
              <a:gd name="connsiteY1" fmla="*/ 406441 h 456895"/>
              <a:gd name="connsiteX2" fmla="*/ 2697449 w 3356771"/>
              <a:gd name="connsiteY2" fmla="*/ 105725 h 456895"/>
              <a:gd name="connsiteX3" fmla="*/ 3356771 w 3356771"/>
              <a:gd name="connsiteY3" fmla="*/ 0 h 456895"/>
              <a:gd name="connsiteX0" fmla="*/ 0 w 3356771"/>
              <a:gd name="connsiteY0" fmla="*/ 456895 h 456895"/>
              <a:gd name="connsiteX1" fmla="*/ 770670 w 3356771"/>
              <a:gd name="connsiteY1" fmla="*/ 406441 h 456895"/>
              <a:gd name="connsiteX2" fmla="*/ 3356771 w 3356771"/>
              <a:gd name="connsiteY2" fmla="*/ 0 h 456895"/>
              <a:gd name="connsiteX0" fmla="*/ 0 w 770670"/>
              <a:gd name="connsiteY0" fmla="*/ 50454 h 50454"/>
              <a:gd name="connsiteX1" fmla="*/ 770670 w 770670"/>
              <a:gd name="connsiteY1" fmla="*/ 0 h 50454"/>
              <a:gd name="connsiteX0" fmla="*/ 0 w 781687"/>
              <a:gd name="connsiteY0" fmla="*/ 55963 h 55963"/>
              <a:gd name="connsiteX1" fmla="*/ 781687 w 781687"/>
              <a:gd name="connsiteY1" fmla="*/ 0 h 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1687" h="55963">
                <a:moveTo>
                  <a:pt x="0" y="55963"/>
                </a:moveTo>
                <a:cubicBezTo>
                  <a:pt x="259644" y="34554"/>
                  <a:pt x="522043" y="21409"/>
                  <a:pt x="781687" y="0"/>
                </a:cubicBezTo>
              </a:path>
            </a:pathLst>
          </a:custGeom>
          <a:noFill/>
          <a:ln w="76200" cap="flat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4" name="Freeform 5123"/>
          <p:cNvSpPr/>
          <p:nvPr/>
        </p:nvSpPr>
        <p:spPr>
          <a:xfrm>
            <a:off x="4874048" y="2672509"/>
            <a:ext cx="1148508" cy="283683"/>
          </a:xfrm>
          <a:custGeom>
            <a:avLst/>
            <a:gdLst>
              <a:gd name="connsiteX0" fmla="*/ 0 w 1126475"/>
              <a:gd name="connsiteY0" fmla="*/ 289192 h 289192"/>
              <a:gd name="connsiteX1" fmla="*/ 388345 w 1126475"/>
              <a:gd name="connsiteY1" fmla="*/ 214829 h 289192"/>
              <a:gd name="connsiteX2" fmla="*/ 446183 w 1126475"/>
              <a:gd name="connsiteY2" fmla="*/ 115677 h 289192"/>
              <a:gd name="connsiteX3" fmla="*/ 1126475 w 1126475"/>
              <a:gd name="connsiteY3" fmla="*/ 0 h 289192"/>
              <a:gd name="connsiteX0" fmla="*/ 0 w 1145754"/>
              <a:gd name="connsiteY0" fmla="*/ 294700 h 294700"/>
              <a:gd name="connsiteX1" fmla="*/ 388345 w 1145754"/>
              <a:gd name="connsiteY1" fmla="*/ 220337 h 294700"/>
              <a:gd name="connsiteX2" fmla="*/ 446183 w 1145754"/>
              <a:gd name="connsiteY2" fmla="*/ 121185 h 294700"/>
              <a:gd name="connsiteX3" fmla="*/ 1145754 w 1145754"/>
              <a:gd name="connsiteY3" fmla="*/ 0 h 294700"/>
              <a:gd name="connsiteX0" fmla="*/ 0 w 1148508"/>
              <a:gd name="connsiteY0" fmla="*/ 283683 h 283683"/>
              <a:gd name="connsiteX1" fmla="*/ 388345 w 1148508"/>
              <a:gd name="connsiteY1" fmla="*/ 209320 h 283683"/>
              <a:gd name="connsiteX2" fmla="*/ 446183 w 1148508"/>
              <a:gd name="connsiteY2" fmla="*/ 110168 h 283683"/>
              <a:gd name="connsiteX3" fmla="*/ 1148508 w 1148508"/>
              <a:gd name="connsiteY3" fmla="*/ 0 h 28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8508" h="283683">
                <a:moveTo>
                  <a:pt x="0" y="283683"/>
                </a:moveTo>
                <a:lnTo>
                  <a:pt x="388345" y="209320"/>
                </a:lnTo>
                <a:lnTo>
                  <a:pt x="446183" y="110168"/>
                </a:lnTo>
                <a:lnTo>
                  <a:pt x="1148508" y="0"/>
                </a:lnTo>
              </a:path>
            </a:pathLst>
          </a:custGeom>
          <a:noFill/>
          <a:ln w="76200" cap="flat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-210207" y="2669627"/>
            <a:ext cx="9448800" cy="4319751"/>
          </a:xfrm>
          <a:custGeom>
            <a:avLst/>
            <a:gdLst>
              <a:gd name="connsiteX0" fmla="*/ 0 w 9764110"/>
              <a:gd name="connsiteY0" fmla="*/ 2354317 h 4403226"/>
              <a:gd name="connsiteX1" fmla="*/ 2764220 w 9764110"/>
              <a:gd name="connsiteY1" fmla="*/ 1429406 h 4403226"/>
              <a:gd name="connsiteX2" fmla="*/ 2385848 w 9764110"/>
              <a:gd name="connsiteY2" fmla="*/ 1376855 h 4403226"/>
              <a:gd name="connsiteX3" fmla="*/ 2511972 w 9764110"/>
              <a:gd name="connsiteY3" fmla="*/ 1240220 h 4403226"/>
              <a:gd name="connsiteX4" fmla="*/ 2427889 w 9764110"/>
              <a:gd name="connsiteY4" fmla="*/ 861848 h 4403226"/>
              <a:gd name="connsiteX5" fmla="*/ 2196662 w 9764110"/>
              <a:gd name="connsiteY5" fmla="*/ 714703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90345 w 9764110"/>
              <a:gd name="connsiteY8" fmla="*/ 462455 h 4403226"/>
              <a:gd name="connsiteX9" fmla="*/ 2848303 w 9764110"/>
              <a:gd name="connsiteY9" fmla="*/ 767255 h 4403226"/>
              <a:gd name="connsiteX10" fmla="*/ 2848303 w 9764110"/>
              <a:gd name="connsiteY10" fmla="*/ 1093075 h 4403226"/>
              <a:gd name="connsiteX11" fmla="*/ 2816772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64220 w 9764110"/>
              <a:gd name="connsiteY1" fmla="*/ 1429406 h 4403226"/>
              <a:gd name="connsiteX2" fmla="*/ 2385848 w 9764110"/>
              <a:gd name="connsiteY2" fmla="*/ 1376855 h 4403226"/>
              <a:gd name="connsiteX3" fmla="*/ 2511972 w 9764110"/>
              <a:gd name="connsiteY3" fmla="*/ 1240220 h 4403226"/>
              <a:gd name="connsiteX4" fmla="*/ 2427889 w 9764110"/>
              <a:gd name="connsiteY4" fmla="*/ 861848 h 4403226"/>
              <a:gd name="connsiteX5" fmla="*/ 2196662 w 9764110"/>
              <a:gd name="connsiteY5" fmla="*/ 714703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90345 w 9764110"/>
              <a:gd name="connsiteY8" fmla="*/ 462455 h 4403226"/>
              <a:gd name="connsiteX9" fmla="*/ 2848303 w 9764110"/>
              <a:gd name="connsiteY9" fmla="*/ 767255 h 4403226"/>
              <a:gd name="connsiteX10" fmla="*/ 2848303 w 9764110"/>
              <a:gd name="connsiteY10" fmla="*/ 1093075 h 4403226"/>
              <a:gd name="connsiteX11" fmla="*/ 2816772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64220 w 9764110"/>
              <a:gd name="connsiteY1" fmla="*/ 1429406 h 4403226"/>
              <a:gd name="connsiteX2" fmla="*/ 2385848 w 9764110"/>
              <a:gd name="connsiteY2" fmla="*/ 1376855 h 4403226"/>
              <a:gd name="connsiteX3" fmla="*/ 2511972 w 9764110"/>
              <a:gd name="connsiteY3" fmla="*/ 1240220 h 4403226"/>
              <a:gd name="connsiteX4" fmla="*/ 2427889 w 9764110"/>
              <a:gd name="connsiteY4" fmla="*/ 861848 h 4403226"/>
              <a:gd name="connsiteX5" fmla="*/ 2196662 w 9764110"/>
              <a:gd name="connsiteY5" fmla="*/ 714703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90345 w 9764110"/>
              <a:gd name="connsiteY8" fmla="*/ 462455 h 4403226"/>
              <a:gd name="connsiteX9" fmla="*/ 2848303 w 9764110"/>
              <a:gd name="connsiteY9" fmla="*/ 767255 h 4403226"/>
              <a:gd name="connsiteX10" fmla="*/ 2848303 w 9764110"/>
              <a:gd name="connsiteY10" fmla="*/ 1093075 h 4403226"/>
              <a:gd name="connsiteX11" fmla="*/ 2816772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64220 w 9764110"/>
              <a:gd name="connsiteY1" fmla="*/ 1429406 h 4403226"/>
              <a:gd name="connsiteX2" fmla="*/ 2337890 w 9764110"/>
              <a:gd name="connsiteY2" fmla="*/ 1370461 h 4403226"/>
              <a:gd name="connsiteX3" fmla="*/ 2511972 w 9764110"/>
              <a:gd name="connsiteY3" fmla="*/ 1240220 h 4403226"/>
              <a:gd name="connsiteX4" fmla="*/ 2427889 w 9764110"/>
              <a:gd name="connsiteY4" fmla="*/ 861848 h 4403226"/>
              <a:gd name="connsiteX5" fmla="*/ 2196662 w 9764110"/>
              <a:gd name="connsiteY5" fmla="*/ 714703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90345 w 9764110"/>
              <a:gd name="connsiteY8" fmla="*/ 462455 h 4403226"/>
              <a:gd name="connsiteX9" fmla="*/ 2848303 w 9764110"/>
              <a:gd name="connsiteY9" fmla="*/ 767255 h 4403226"/>
              <a:gd name="connsiteX10" fmla="*/ 2848303 w 9764110"/>
              <a:gd name="connsiteY10" fmla="*/ 1093075 h 4403226"/>
              <a:gd name="connsiteX11" fmla="*/ 2816772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64220 w 9764110"/>
              <a:gd name="connsiteY1" fmla="*/ 1429406 h 4403226"/>
              <a:gd name="connsiteX2" fmla="*/ 2337890 w 9764110"/>
              <a:gd name="connsiteY2" fmla="*/ 1370461 h 4403226"/>
              <a:gd name="connsiteX3" fmla="*/ 2511972 w 9764110"/>
              <a:gd name="connsiteY3" fmla="*/ 1240220 h 4403226"/>
              <a:gd name="connsiteX4" fmla="*/ 2427889 w 9764110"/>
              <a:gd name="connsiteY4" fmla="*/ 861848 h 4403226"/>
              <a:gd name="connsiteX5" fmla="*/ 2196662 w 9764110"/>
              <a:gd name="connsiteY5" fmla="*/ 714703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90345 w 9764110"/>
              <a:gd name="connsiteY8" fmla="*/ 462455 h 4403226"/>
              <a:gd name="connsiteX9" fmla="*/ 2848303 w 9764110"/>
              <a:gd name="connsiteY9" fmla="*/ 767255 h 4403226"/>
              <a:gd name="connsiteX10" fmla="*/ 2848303 w 9764110"/>
              <a:gd name="connsiteY10" fmla="*/ 1093075 h 4403226"/>
              <a:gd name="connsiteX11" fmla="*/ 2816772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511972 w 9764110"/>
              <a:gd name="connsiteY3" fmla="*/ 1240220 h 4403226"/>
              <a:gd name="connsiteX4" fmla="*/ 2427889 w 9764110"/>
              <a:gd name="connsiteY4" fmla="*/ 861848 h 4403226"/>
              <a:gd name="connsiteX5" fmla="*/ 2196662 w 9764110"/>
              <a:gd name="connsiteY5" fmla="*/ 714703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90345 w 9764110"/>
              <a:gd name="connsiteY8" fmla="*/ 462455 h 4403226"/>
              <a:gd name="connsiteX9" fmla="*/ 2848303 w 9764110"/>
              <a:gd name="connsiteY9" fmla="*/ 767255 h 4403226"/>
              <a:gd name="connsiteX10" fmla="*/ 2848303 w 9764110"/>
              <a:gd name="connsiteY10" fmla="*/ 1093075 h 4403226"/>
              <a:gd name="connsiteX11" fmla="*/ 2816772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511972 w 9764110"/>
              <a:gd name="connsiteY3" fmla="*/ 1240220 h 4403226"/>
              <a:gd name="connsiteX4" fmla="*/ 2427889 w 9764110"/>
              <a:gd name="connsiteY4" fmla="*/ 861848 h 4403226"/>
              <a:gd name="connsiteX5" fmla="*/ 2196662 w 9764110"/>
              <a:gd name="connsiteY5" fmla="*/ 714703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90345 w 9764110"/>
              <a:gd name="connsiteY8" fmla="*/ 462455 h 4403226"/>
              <a:gd name="connsiteX9" fmla="*/ 2848303 w 9764110"/>
              <a:gd name="connsiteY9" fmla="*/ 767255 h 4403226"/>
              <a:gd name="connsiteX10" fmla="*/ 2848303 w 9764110"/>
              <a:gd name="connsiteY10" fmla="*/ 1093075 h 4403226"/>
              <a:gd name="connsiteX11" fmla="*/ 2816772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511972 w 9764110"/>
              <a:gd name="connsiteY3" fmla="*/ 1240220 h 4403226"/>
              <a:gd name="connsiteX4" fmla="*/ 2411903 w 9764110"/>
              <a:gd name="connsiteY4" fmla="*/ 861848 h 4403226"/>
              <a:gd name="connsiteX5" fmla="*/ 2196662 w 9764110"/>
              <a:gd name="connsiteY5" fmla="*/ 714703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90345 w 9764110"/>
              <a:gd name="connsiteY8" fmla="*/ 462455 h 4403226"/>
              <a:gd name="connsiteX9" fmla="*/ 2848303 w 9764110"/>
              <a:gd name="connsiteY9" fmla="*/ 767255 h 4403226"/>
              <a:gd name="connsiteX10" fmla="*/ 2848303 w 9764110"/>
              <a:gd name="connsiteY10" fmla="*/ 1093075 h 4403226"/>
              <a:gd name="connsiteX11" fmla="*/ 2816772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96662 w 9764110"/>
              <a:gd name="connsiteY5" fmla="*/ 714703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90345 w 9764110"/>
              <a:gd name="connsiteY8" fmla="*/ 462455 h 4403226"/>
              <a:gd name="connsiteX9" fmla="*/ 2848303 w 9764110"/>
              <a:gd name="connsiteY9" fmla="*/ 767255 h 4403226"/>
              <a:gd name="connsiteX10" fmla="*/ 2848303 w 9764110"/>
              <a:gd name="connsiteY10" fmla="*/ 1093075 h 4403226"/>
              <a:gd name="connsiteX11" fmla="*/ 2816772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90345 w 9764110"/>
              <a:gd name="connsiteY8" fmla="*/ 462455 h 4403226"/>
              <a:gd name="connsiteX9" fmla="*/ 2848303 w 9764110"/>
              <a:gd name="connsiteY9" fmla="*/ 767255 h 4403226"/>
              <a:gd name="connsiteX10" fmla="*/ 2848303 w 9764110"/>
              <a:gd name="connsiteY10" fmla="*/ 1093075 h 4403226"/>
              <a:gd name="connsiteX11" fmla="*/ 2816772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80754 w 9764110"/>
              <a:gd name="connsiteY8" fmla="*/ 462455 h 4403226"/>
              <a:gd name="connsiteX9" fmla="*/ 2848303 w 9764110"/>
              <a:gd name="connsiteY9" fmla="*/ 767255 h 4403226"/>
              <a:gd name="connsiteX10" fmla="*/ 2848303 w 9764110"/>
              <a:gd name="connsiteY10" fmla="*/ 1093075 h 4403226"/>
              <a:gd name="connsiteX11" fmla="*/ 2816772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7965 w 9764110"/>
              <a:gd name="connsiteY8" fmla="*/ 462455 h 4403226"/>
              <a:gd name="connsiteX9" fmla="*/ 2848303 w 9764110"/>
              <a:gd name="connsiteY9" fmla="*/ 767255 h 4403226"/>
              <a:gd name="connsiteX10" fmla="*/ 2848303 w 9764110"/>
              <a:gd name="connsiteY10" fmla="*/ 1093075 h 4403226"/>
              <a:gd name="connsiteX11" fmla="*/ 2816772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55176 w 9764110"/>
              <a:gd name="connsiteY8" fmla="*/ 462455 h 4403226"/>
              <a:gd name="connsiteX9" fmla="*/ 2848303 w 9764110"/>
              <a:gd name="connsiteY9" fmla="*/ 767255 h 4403226"/>
              <a:gd name="connsiteX10" fmla="*/ 2848303 w 9764110"/>
              <a:gd name="connsiteY10" fmla="*/ 1093075 h 4403226"/>
              <a:gd name="connsiteX11" fmla="*/ 2816772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48303 w 9764110"/>
              <a:gd name="connsiteY10" fmla="*/ 1093075 h 4403226"/>
              <a:gd name="connsiteX11" fmla="*/ 2816772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16772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16772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84634 w 9764110"/>
              <a:gd name="connsiteY15" fmla="*/ 1608082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53103 w 9764110"/>
              <a:gd name="connsiteY17" fmla="*/ 462455 h 4403226"/>
              <a:gd name="connsiteX18" fmla="*/ 5023945 w 9764110"/>
              <a:gd name="connsiteY18" fmla="*/ 294289 h 4403226"/>
              <a:gd name="connsiteX19" fmla="*/ 5013434 w 9764110"/>
              <a:gd name="connsiteY19" fmla="*/ 1250731 h 4403226"/>
              <a:gd name="connsiteX20" fmla="*/ 5129048 w 9764110"/>
              <a:gd name="connsiteY20" fmla="*/ 1240220 h 4403226"/>
              <a:gd name="connsiteX21" fmla="*/ 5129048 w 9764110"/>
              <a:gd name="connsiteY21" fmla="*/ 294289 h 4403226"/>
              <a:gd name="connsiteX22" fmla="*/ 5160579 w 9764110"/>
              <a:gd name="connsiteY22" fmla="*/ 294289 h 4403226"/>
              <a:gd name="connsiteX23" fmla="*/ 5160579 w 9764110"/>
              <a:gd name="connsiteY23" fmla="*/ 578069 h 4403226"/>
              <a:gd name="connsiteX24" fmla="*/ 5286703 w 9764110"/>
              <a:gd name="connsiteY24" fmla="*/ 578069 h 4403226"/>
              <a:gd name="connsiteX25" fmla="*/ 5286703 w 9764110"/>
              <a:gd name="connsiteY25" fmla="*/ 241738 h 4403226"/>
              <a:gd name="connsiteX26" fmla="*/ 5812220 w 9764110"/>
              <a:gd name="connsiteY26" fmla="*/ 210206 h 4403226"/>
              <a:gd name="connsiteX27" fmla="*/ 5875283 w 9764110"/>
              <a:gd name="connsiteY27" fmla="*/ 105103 h 4403226"/>
              <a:gd name="connsiteX28" fmla="*/ 6558455 w 9764110"/>
              <a:gd name="connsiteY28" fmla="*/ 0 h 4403226"/>
              <a:gd name="connsiteX29" fmla="*/ 6516414 w 9764110"/>
              <a:gd name="connsiteY29" fmla="*/ 515006 h 4403226"/>
              <a:gd name="connsiteX30" fmla="*/ 6432331 w 9764110"/>
              <a:gd name="connsiteY30" fmla="*/ 578069 h 4403226"/>
              <a:gd name="connsiteX31" fmla="*/ 6705600 w 9764110"/>
              <a:gd name="connsiteY31" fmla="*/ 588579 h 4403226"/>
              <a:gd name="connsiteX32" fmla="*/ 6716110 w 9764110"/>
              <a:gd name="connsiteY32" fmla="*/ 546538 h 4403226"/>
              <a:gd name="connsiteX33" fmla="*/ 6674069 w 9764110"/>
              <a:gd name="connsiteY33" fmla="*/ 515006 h 4403226"/>
              <a:gd name="connsiteX34" fmla="*/ 6663558 w 9764110"/>
              <a:gd name="connsiteY34" fmla="*/ 63062 h 4403226"/>
              <a:gd name="connsiteX35" fmla="*/ 6737131 w 9764110"/>
              <a:gd name="connsiteY35" fmla="*/ 63062 h 4403226"/>
              <a:gd name="connsiteX36" fmla="*/ 6737131 w 9764110"/>
              <a:gd name="connsiteY36" fmla="*/ 430924 h 4403226"/>
              <a:gd name="connsiteX37" fmla="*/ 6842234 w 9764110"/>
              <a:gd name="connsiteY37" fmla="*/ 430924 h 4403226"/>
              <a:gd name="connsiteX38" fmla="*/ 6842234 w 9764110"/>
              <a:gd name="connsiteY38" fmla="*/ 220717 h 4403226"/>
              <a:gd name="connsiteX39" fmla="*/ 6947338 w 9764110"/>
              <a:gd name="connsiteY39" fmla="*/ 220717 h 4403226"/>
              <a:gd name="connsiteX40" fmla="*/ 6957848 w 9764110"/>
              <a:gd name="connsiteY40" fmla="*/ 283779 h 4403226"/>
              <a:gd name="connsiteX41" fmla="*/ 8040414 w 9764110"/>
              <a:gd name="connsiteY41" fmla="*/ 294289 h 4403226"/>
              <a:gd name="connsiteX42" fmla="*/ 8050924 w 9764110"/>
              <a:gd name="connsiteY42" fmla="*/ 346841 h 4403226"/>
              <a:gd name="connsiteX43" fmla="*/ 8597462 w 9764110"/>
              <a:gd name="connsiteY43" fmla="*/ 714703 h 4403226"/>
              <a:gd name="connsiteX44" fmla="*/ 9017876 w 9764110"/>
              <a:gd name="connsiteY44" fmla="*/ 1839310 h 4403226"/>
              <a:gd name="connsiteX45" fmla="*/ 9480331 w 9764110"/>
              <a:gd name="connsiteY45" fmla="*/ 1944413 h 4403226"/>
              <a:gd name="connsiteX46" fmla="*/ 9764110 w 9764110"/>
              <a:gd name="connsiteY46" fmla="*/ 2154620 h 4403226"/>
              <a:gd name="connsiteX47" fmla="*/ 9743089 w 9764110"/>
              <a:gd name="connsiteY47" fmla="*/ 4319751 h 4403226"/>
              <a:gd name="connsiteX48" fmla="*/ 315310 w 9764110"/>
              <a:gd name="connsiteY48" fmla="*/ 4298731 h 4403226"/>
              <a:gd name="connsiteX49" fmla="*/ 0 w 9764110"/>
              <a:gd name="connsiteY49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23945 w 9764110"/>
              <a:gd name="connsiteY19" fmla="*/ 294289 h 4403226"/>
              <a:gd name="connsiteX20" fmla="*/ 5013434 w 9764110"/>
              <a:gd name="connsiteY20" fmla="*/ 1250731 h 4403226"/>
              <a:gd name="connsiteX21" fmla="*/ 5129048 w 9764110"/>
              <a:gd name="connsiteY21" fmla="*/ 1240220 h 4403226"/>
              <a:gd name="connsiteX22" fmla="*/ 5129048 w 9764110"/>
              <a:gd name="connsiteY22" fmla="*/ 294289 h 4403226"/>
              <a:gd name="connsiteX23" fmla="*/ 5160579 w 9764110"/>
              <a:gd name="connsiteY23" fmla="*/ 294289 h 4403226"/>
              <a:gd name="connsiteX24" fmla="*/ 5160579 w 9764110"/>
              <a:gd name="connsiteY24" fmla="*/ 578069 h 4403226"/>
              <a:gd name="connsiteX25" fmla="*/ 5286703 w 9764110"/>
              <a:gd name="connsiteY25" fmla="*/ 578069 h 4403226"/>
              <a:gd name="connsiteX26" fmla="*/ 5286703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58455 w 9764110"/>
              <a:gd name="connsiteY29" fmla="*/ 0 h 4403226"/>
              <a:gd name="connsiteX30" fmla="*/ 6516414 w 9764110"/>
              <a:gd name="connsiteY30" fmla="*/ 515006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74069 w 9764110"/>
              <a:gd name="connsiteY34" fmla="*/ 515006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23945 w 9764110"/>
              <a:gd name="connsiteY19" fmla="*/ 294289 h 4403226"/>
              <a:gd name="connsiteX20" fmla="*/ 5013434 w 9764110"/>
              <a:gd name="connsiteY20" fmla="*/ 1250731 h 4403226"/>
              <a:gd name="connsiteX21" fmla="*/ 5129048 w 9764110"/>
              <a:gd name="connsiteY21" fmla="*/ 1240220 h 4403226"/>
              <a:gd name="connsiteX22" fmla="*/ 5129048 w 9764110"/>
              <a:gd name="connsiteY22" fmla="*/ 294289 h 4403226"/>
              <a:gd name="connsiteX23" fmla="*/ 5160579 w 9764110"/>
              <a:gd name="connsiteY23" fmla="*/ 294289 h 4403226"/>
              <a:gd name="connsiteX24" fmla="*/ 5160579 w 9764110"/>
              <a:gd name="connsiteY24" fmla="*/ 578069 h 4403226"/>
              <a:gd name="connsiteX25" fmla="*/ 5286703 w 9764110"/>
              <a:gd name="connsiteY25" fmla="*/ 578069 h 4403226"/>
              <a:gd name="connsiteX26" fmla="*/ 5286703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58455 w 9764110"/>
              <a:gd name="connsiteY29" fmla="*/ 0 h 4403226"/>
              <a:gd name="connsiteX30" fmla="*/ 6516414 w 9764110"/>
              <a:gd name="connsiteY30" fmla="*/ 515006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74069 w 9764110"/>
              <a:gd name="connsiteY34" fmla="*/ 515006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23945 w 9764110"/>
              <a:gd name="connsiteY19" fmla="*/ 294289 h 4403226"/>
              <a:gd name="connsiteX20" fmla="*/ 5013434 w 9764110"/>
              <a:gd name="connsiteY20" fmla="*/ 1250731 h 4403226"/>
              <a:gd name="connsiteX21" fmla="*/ 5129048 w 9764110"/>
              <a:gd name="connsiteY21" fmla="*/ 1240220 h 4403226"/>
              <a:gd name="connsiteX22" fmla="*/ 5129048 w 9764110"/>
              <a:gd name="connsiteY22" fmla="*/ 294289 h 4403226"/>
              <a:gd name="connsiteX23" fmla="*/ 5160579 w 9764110"/>
              <a:gd name="connsiteY23" fmla="*/ 294289 h 4403226"/>
              <a:gd name="connsiteX24" fmla="*/ 5160579 w 9764110"/>
              <a:gd name="connsiteY24" fmla="*/ 578069 h 4403226"/>
              <a:gd name="connsiteX25" fmla="*/ 5286703 w 9764110"/>
              <a:gd name="connsiteY25" fmla="*/ 578069 h 4403226"/>
              <a:gd name="connsiteX26" fmla="*/ 5286703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58455 w 9764110"/>
              <a:gd name="connsiteY29" fmla="*/ 0 h 4403226"/>
              <a:gd name="connsiteX30" fmla="*/ 6516414 w 9764110"/>
              <a:gd name="connsiteY30" fmla="*/ 515006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74069 w 9764110"/>
              <a:gd name="connsiteY34" fmla="*/ 515006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23945 w 9764110"/>
              <a:gd name="connsiteY19" fmla="*/ 294289 h 4403226"/>
              <a:gd name="connsiteX20" fmla="*/ 5013434 w 9764110"/>
              <a:gd name="connsiteY20" fmla="*/ 1250731 h 4403226"/>
              <a:gd name="connsiteX21" fmla="*/ 5129048 w 9764110"/>
              <a:gd name="connsiteY21" fmla="*/ 1240220 h 4403226"/>
              <a:gd name="connsiteX22" fmla="*/ 5129048 w 9764110"/>
              <a:gd name="connsiteY22" fmla="*/ 294289 h 4403226"/>
              <a:gd name="connsiteX23" fmla="*/ 5160579 w 9764110"/>
              <a:gd name="connsiteY23" fmla="*/ 294289 h 4403226"/>
              <a:gd name="connsiteX24" fmla="*/ 5160579 w 9764110"/>
              <a:gd name="connsiteY24" fmla="*/ 578069 h 4403226"/>
              <a:gd name="connsiteX25" fmla="*/ 5286703 w 9764110"/>
              <a:gd name="connsiteY25" fmla="*/ 578069 h 4403226"/>
              <a:gd name="connsiteX26" fmla="*/ 5286703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58455 w 9764110"/>
              <a:gd name="connsiteY29" fmla="*/ 0 h 4403226"/>
              <a:gd name="connsiteX30" fmla="*/ 6516414 w 9764110"/>
              <a:gd name="connsiteY30" fmla="*/ 515006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74069 w 9764110"/>
              <a:gd name="connsiteY34" fmla="*/ 515006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23945 w 9764110"/>
              <a:gd name="connsiteY19" fmla="*/ 294289 h 4403226"/>
              <a:gd name="connsiteX20" fmla="*/ 5013434 w 9764110"/>
              <a:gd name="connsiteY20" fmla="*/ 1250731 h 4403226"/>
              <a:gd name="connsiteX21" fmla="*/ 5129048 w 9764110"/>
              <a:gd name="connsiteY21" fmla="*/ 1240220 h 4403226"/>
              <a:gd name="connsiteX22" fmla="*/ 5129048 w 9764110"/>
              <a:gd name="connsiteY22" fmla="*/ 294289 h 4403226"/>
              <a:gd name="connsiteX23" fmla="*/ 5160579 w 9764110"/>
              <a:gd name="connsiteY23" fmla="*/ 294289 h 4403226"/>
              <a:gd name="connsiteX24" fmla="*/ 5160579 w 9764110"/>
              <a:gd name="connsiteY24" fmla="*/ 578069 h 4403226"/>
              <a:gd name="connsiteX25" fmla="*/ 5286703 w 9764110"/>
              <a:gd name="connsiteY25" fmla="*/ 578069 h 4403226"/>
              <a:gd name="connsiteX26" fmla="*/ 5286703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58455 w 9764110"/>
              <a:gd name="connsiteY29" fmla="*/ 0 h 4403226"/>
              <a:gd name="connsiteX30" fmla="*/ 6516414 w 9764110"/>
              <a:gd name="connsiteY30" fmla="*/ 515006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74069 w 9764110"/>
              <a:gd name="connsiteY34" fmla="*/ 515006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29048 w 9764110"/>
              <a:gd name="connsiteY21" fmla="*/ 1240220 h 4403226"/>
              <a:gd name="connsiteX22" fmla="*/ 5129048 w 9764110"/>
              <a:gd name="connsiteY22" fmla="*/ 294289 h 4403226"/>
              <a:gd name="connsiteX23" fmla="*/ 5160579 w 9764110"/>
              <a:gd name="connsiteY23" fmla="*/ 294289 h 4403226"/>
              <a:gd name="connsiteX24" fmla="*/ 5160579 w 9764110"/>
              <a:gd name="connsiteY24" fmla="*/ 578069 h 4403226"/>
              <a:gd name="connsiteX25" fmla="*/ 5286703 w 9764110"/>
              <a:gd name="connsiteY25" fmla="*/ 578069 h 4403226"/>
              <a:gd name="connsiteX26" fmla="*/ 5286703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58455 w 9764110"/>
              <a:gd name="connsiteY29" fmla="*/ 0 h 4403226"/>
              <a:gd name="connsiteX30" fmla="*/ 6516414 w 9764110"/>
              <a:gd name="connsiteY30" fmla="*/ 515006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74069 w 9764110"/>
              <a:gd name="connsiteY34" fmla="*/ 515006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29048 w 9764110"/>
              <a:gd name="connsiteY22" fmla="*/ 294289 h 4403226"/>
              <a:gd name="connsiteX23" fmla="*/ 5160579 w 9764110"/>
              <a:gd name="connsiteY23" fmla="*/ 294289 h 4403226"/>
              <a:gd name="connsiteX24" fmla="*/ 5160579 w 9764110"/>
              <a:gd name="connsiteY24" fmla="*/ 578069 h 4403226"/>
              <a:gd name="connsiteX25" fmla="*/ 5286703 w 9764110"/>
              <a:gd name="connsiteY25" fmla="*/ 578069 h 4403226"/>
              <a:gd name="connsiteX26" fmla="*/ 5286703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58455 w 9764110"/>
              <a:gd name="connsiteY29" fmla="*/ 0 h 4403226"/>
              <a:gd name="connsiteX30" fmla="*/ 6516414 w 9764110"/>
              <a:gd name="connsiteY30" fmla="*/ 515006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74069 w 9764110"/>
              <a:gd name="connsiteY34" fmla="*/ 515006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60579 w 9764110"/>
              <a:gd name="connsiteY23" fmla="*/ 294289 h 4403226"/>
              <a:gd name="connsiteX24" fmla="*/ 5160579 w 9764110"/>
              <a:gd name="connsiteY24" fmla="*/ 578069 h 4403226"/>
              <a:gd name="connsiteX25" fmla="*/ 5286703 w 9764110"/>
              <a:gd name="connsiteY25" fmla="*/ 578069 h 4403226"/>
              <a:gd name="connsiteX26" fmla="*/ 5286703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58455 w 9764110"/>
              <a:gd name="connsiteY29" fmla="*/ 0 h 4403226"/>
              <a:gd name="connsiteX30" fmla="*/ 6516414 w 9764110"/>
              <a:gd name="connsiteY30" fmla="*/ 515006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74069 w 9764110"/>
              <a:gd name="connsiteY34" fmla="*/ 515006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86703 w 9764110"/>
              <a:gd name="connsiteY25" fmla="*/ 578069 h 4403226"/>
              <a:gd name="connsiteX26" fmla="*/ 5286703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58455 w 9764110"/>
              <a:gd name="connsiteY29" fmla="*/ 0 h 4403226"/>
              <a:gd name="connsiteX30" fmla="*/ 6516414 w 9764110"/>
              <a:gd name="connsiteY30" fmla="*/ 515006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74069 w 9764110"/>
              <a:gd name="connsiteY34" fmla="*/ 515006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86703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58455 w 9764110"/>
              <a:gd name="connsiteY29" fmla="*/ 0 h 4403226"/>
              <a:gd name="connsiteX30" fmla="*/ 6516414 w 9764110"/>
              <a:gd name="connsiteY30" fmla="*/ 515006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74069 w 9764110"/>
              <a:gd name="connsiteY34" fmla="*/ 515006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58455 w 9764110"/>
              <a:gd name="connsiteY29" fmla="*/ 0 h 4403226"/>
              <a:gd name="connsiteX30" fmla="*/ 6516414 w 9764110"/>
              <a:gd name="connsiteY30" fmla="*/ 515006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74069 w 9764110"/>
              <a:gd name="connsiteY34" fmla="*/ 515006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58455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74069 w 9764110"/>
              <a:gd name="connsiteY34" fmla="*/ 515006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74069 w 9764110"/>
              <a:gd name="connsiteY34" fmla="*/ 515006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505414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64478 w 9764110"/>
              <a:gd name="connsiteY34" fmla="*/ 505414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37131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737131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717948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708356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42234 w 9764110"/>
              <a:gd name="connsiteY39" fmla="*/ 220717 h 4403226"/>
              <a:gd name="connsiteX40" fmla="*/ 6947338 w 9764110"/>
              <a:gd name="connsiteY40" fmla="*/ 220717 h 4403226"/>
              <a:gd name="connsiteX41" fmla="*/ 6957848 w 9764110"/>
              <a:gd name="connsiteY41" fmla="*/ 283779 h 4403226"/>
              <a:gd name="connsiteX42" fmla="*/ 8040414 w 9764110"/>
              <a:gd name="connsiteY42" fmla="*/ 294289 h 4403226"/>
              <a:gd name="connsiteX43" fmla="*/ 8050924 w 9764110"/>
              <a:gd name="connsiteY43" fmla="*/ 346841 h 4403226"/>
              <a:gd name="connsiteX44" fmla="*/ 8597462 w 9764110"/>
              <a:gd name="connsiteY44" fmla="*/ 714703 h 4403226"/>
              <a:gd name="connsiteX45" fmla="*/ 9017876 w 9764110"/>
              <a:gd name="connsiteY45" fmla="*/ 1839310 h 4403226"/>
              <a:gd name="connsiteX46" fmla="*/ 9480331 w 9764110"/>
              <a:gd name="connsiteY46" fmla="*/ 1944413 h 4403226"/>
              <a:gd name="connsiteX47" fmla="*/ 9764110 w 9764110"/>
              <a:gd name="connsiteY47" fmla="*/ 2154620 h 4403226"/>
              <a:gd name="connsiteX48" fmla="*/ 9743089 w 9764110"/>
              <a:gd name="connsiteY48" fmla="*/ 4319751 h 4403226"/>
              <a:gd name="connsiteX49" fmla="*/ 315310 w 9764110"/>
              <a:gd name="connsiteY49" fmla="*/ 4298731 h 4403226"/>
              <a:gd name="connsiteX50" fmla="*/ 0 w 9764110"/>
              <a:gd name="connsiteY50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947338 w 9764110"/>
              <a:gd name="connsiteY41" fmla="*/ 220717 h 4403226"/>
              <a:gd name="connsiteX42" fmla="*/ 6957848 w 9764110"/>
              <a:gd name="connsiteY42" fmla="*/ 283779 h 4403226"/>
              <a:gd name="connsiteX43" fmla="*/ 8040414 w 9764110"/>
              <a:gd name="connsiteY43" fmla="*/ 294289 h 4403226"/>
              <a:gd name="connsiteX44" fmla="*/ 8050924 w 9764110"/>
              <a:gd name="connsiteY44" fmla="*/ 346841 h 4403226"/>
              <a:gd name="connsiteX45" fmla="*/ 8597462 w 9764110"/>
              <a:gd name="connsiteY45" fmla="*/ 714703 h 4403226"/>
              <a:gd name="connsiteX46" fmla="*/ 9017876 w 9764110"/>
              <a:gd name="connsiteY46" fmla="*/ 1839310 h 4403226"/>
              <a:gd name="connsiteX47" fmla="*/ 9480331 w 9764110"/>
              <a:gd name="connsiteY47" fmla="*/ 1944413 h 4403226"/>
              <a:gd name="connsiteX48" fmla="*/ 9764110 w 9764110"/>
              <a:gd name="connsiteY48" fmla="*/ 2154620 h 4403226"/>
              <a:gd name="connsiteX49" fmla="*/ 9743089 w 9764110"/>
              <a:gd name="connsiteY49" fmla="*/ 4319751 h 4403226"/>
              <a:gd name="connsiteX50" fmla="*/ 315310 w 9764110"/>
              <a:gd name="connsiteY50" fmla="*/ 4298731 h 4403226"/>
              <a:gd name="connsiteX51" fmla="*/ 0 w 9764110"/>
              <a:gd name="connsiteY51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947338 w 9764110"/>
              <a:gd name="connsiteY41" fmla="*/ 220717 h 4403226"/>
              <a:gd name="connsiteX42" fmla="*/ 6967439 w 9764110"/>
              <a:gd name="connsiteY42" fmla="*/ 302963 h 4403226"/>
              <a:gd name="connsiteX43" fmla="*/ 8040414 w 9764110"/>
              <a:gd name="connsiteY43" fmla="*/ 294289 h 4403226"/>
              <a:gd name="connsiteX44" fmla="*/ 8050924 w 9764110"/>
              <a:gd name="connsiteY44" fmla="*/ 346841 h 4403226"/>
              <a:gd name="connsiteX45" fmla="*/ 8597462 w 9764110"/>
              <a:gd name="connsiteY45" fmla="*/ 714703 h 4403226"/>
              <a:gd name="connsiteX46" fmla="*/ 9017876 w 9764110"/>
              <a:gd name="connsiteY46" fmla="*/ 1839310 h 4403226"/>
              <a:gd name="connsiteX47" fmla="*/ 9480331 w 9764110"/>
              <a:gd name="connsiteY47" fmla="*/ 1944413 h 4403226"/>
              <a:gd name="connsiteX48" fmla="*/ 9764110 w 9764110"/>
              <a:gd name="connsiteY48" fmla="*/ 2154620 h 4403226"/>
              <a:gd name="connsiteX49" fmla="*/ 9743089 w 9764110"/>
              <a:gd name="connsiteY49" fmla="*/ 4319751 h 4403226"/>
              <a:gd name="connsiteX50" fmla="*/ 315310 w 9764110"/>
              <a:gd name="connsiteY50" fmla="*/ 4298731 h 4403226"/>
              <a:gd name="connsiteX51" fmla="*/ 0 w 9764110"/>
              <a:gd name="connsiteY51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947338 w 9764110"/>
              <a:gd name="connsiteY41" fmla="*/ 220717 h 4403226"/>
              <a:gd name="connsiteX42" fmla="*/ 6961045 w 9764110"/>
              <a:gd name="connsiteY42" fmla="*/ 312554 h 4403226"/>
              <a:gd name="connsiteX43" fmla="*/ 8040414 w 9764110"/>
              <a:gd name="connsiteY43" fmla="*/ 294289 h 4403226"/>
              <a:gd name="connsiteX44" fmla="*/ 8050924 w 9764110"/>
              <a:gd name="connsiteY44" fmla="*/ 346841 h 4403226"/>
              <a:gd name="connsiteX45" fmla="*/ 8597462 w 9764110"/>
              <a:gd name="connsiteY45" fmla="*/ 714703 h 4403226"/>
              <a:gd name="connsiteX46" fmla="*/ 9017876 w 9764110"/>
              <a:gd name="connsiteY46" fmla="*/ 1839310 h 4403226"/>
              <a:gd name="connsiteX47" fmla="*/ 9480331 w 9764110"/>
              <a:gd name="connsiteY47" fmla="*/ 1944413 h 4403226"/>
              <a:gd name="connsiteX48" fmla="*/ 9764110 w 9764110"/>
              <a:gd name="connsiteY48" fmla="*/ 2154620 h 4403226"/>
              <a:gd name="connsiteX49" fmla="*/ 9743089 w 9764110"/>
              <a:gd name="connsiteY49" fmla="*/ 4319751 h 4403226"/>
              <a:gd name="connsiteX50" fmla="*/ 315310 w 9764110"/>
              <a:gd name="connsiteY50" fmla="*/ 4298731 h 4403226"/>
              <a:gd name="connsiteX51" fmla="*/ 0 w 9764110"/>
              <a:gd name="connsiteY51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947338 w 9764110"/>
              <a:gd name="connsiteY41" fmla="*/ 220717 h 4403226"/>
              <a:gd name="connsiteX42" fmla="*/ 6957848 w 9764110"/>
              <a:gd name="connsiteY42" fmla="*/ 296568 h 4403226"/>
              <a:gd name="connsiteX43" fmla="*/ 8040414 w 9764110"/>
              <a:gd name="connsiteY43" fmla="*/ 294289 h 4403226"/>
              <a:gd name="connsiteX44" fmla="*/ 8050924 w 9764110"/>
              <a:gd name="connsiteY44" fmla="*/ 346841 h 4403226"/>
              <a:gd name="connsiteX45" fmla="*/ 8597462 w 9764110"/>
              <a:gd name="connsiteY45" fmla="*/ 714703 h 4403226"/>
              <a:gd name="connsiteX46" fmla="*/ 9017876 w 9764110"/>
              <a:gd name="connsiteY46" fmla="*/ 1839310 h 4403226"/>
              <a:gd name="connsiteX47" fmla="*/ 9480331 w 9764110"/>
              <a:gd name="connsiteY47" fmla="*/ 1944413 h 4403226"/>
              <a:gd name="connsiteX48" fmla="*/ 9764110 w 9764110"/>
              <a:gd name="connsiteY48" fmla="*/ 2154620 h 4403226"/>
              <a:gd name="connsiteX49" fmla="*/ 9743089 w 9764110"/>
              <a:gd name="connsiteY49" fmla="*/ 4319751 h 4403226"/>
              <a:gd name="connsiteX50" fmla="*/ 315310 w 9764110"/>
              <a:gd name="connsiteY50" fmla="*/ 4298731 h 4403226"/>
              <a:gd name="connsiteX51" fmla="*/ 0 w 9764110"/>
              <a:gd name="connsiteY51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947338 w 9764110"/>
              <a:gd name="connsiteY41" fmla="*/ 220717 h 4403226"/>
              <a:gd name="connsiteX42" fmla="*/ 6948256 w 9764110"/>
              <a:gd name="connsiteY42" fmla="*/ 296568 h 4403226"/>
              <a:gd name="connsiteX43" fmla="*/ 8040414 w 9764110"/>
              <a:gd name="connsiteY43" fmla="*/ 294289 h 4403226"/>
              <a:gd name="connsiteX44" fmla="*/ 8050924 w 9764110"/>
              <a:gd name="connsiteY44" fmla="*/ 346841 h 4403226"/>
              <a:gd name="connsiteX45" fmla="*/ 8597462 w 9764110"/>
              <a:gd name="connsiteY45" fmla="*/ 714703 h 4403226"/>
              <a:gd name="connsiteX46" fmla="*/ 9017876 w 9764110"/>
              <a:gd name="connsiteY46" fmla="*/ 1839310 h 4403226"/>
              <a:gd name="connsiteX47" fmla="*/ 9480331 w 9764110"/>
              <a:gd name="connsiteY47" fmla="*/ 1944413 h 4403226"/>
              <a:gd name="connsiteX48" fmla="*/ 9764110 w 9764110"/>
              <a:gd name="connsiteY48" fmla="*/ 2154620 h 4403226"/>
              <a:gd name="connsiteX49" fmla="*/ 9743089 w 9764110"/>
              <a:gd name="connsiteY49" fmla="*/ 4319751 h 4403226"/>
              <a:gd name="connsiteX50" fmla="*/ 315310 w 9764110"/>
              <a:gd name="connsiteY50" fmla="*/ 4298731 h 4403226"/>
              <a:gd name="connsiteX51" fmla="*/ 0 w 9764110"/>
              <a:gd name="connsiteY51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947338 w 9764110"/>
              <a:gd name="connsiteY41" fmla="*/ 220717 h 4403226"/>
              <a:gd name="connsiteX42" fmla="*/ 6903937 w 9764110"/>
              <a:gd name="connsiteY42" fmla="*/ 351729 h 4403226"/>
              <a:gd name="connsiteX43" fmla="*/ 6948256 w 9764110"/>
              <a:gd name="connsiteY43" fmla="*/ 296568 h 4403226"/>
              <a:gd name="connsiteX44" fmla="*/ 8040414 w 9764110"/>
              <a:gd name="connsiteY44" fmla="*/ 294289 h 4403226"/>
              <a:gd name="connsiteX45" fmla="*/ 8050924 w 9764110"/>
              <a:gd name="connsiteY45" fmla="*/ 346841 h 4403226"/>
              <a:gd name="connsiteX46" fmla="*/ 8597462 w 9764110"/>
              <a:gd name="connsiteY46" fmla="*/ 714703 h 4403226"/>
              <a:gd name="connsiteX47" fmla="*/ 9017876 w 9764110"/>
              <a:gd name="connsiteY47" fmla="*/ 1839310 h 4403226"/>
              <a:gd name="connsiteX48" fmla="*/ 9480331 w 9764110"/>
              <a:gd name="connsiteY48" fmla="*/ 1944413 h 4403226"/>
              <a:gd name="connsiteX49" fmla="*/ 9764110 w 9764110"/>
              <a:gd name="connsiteY49" fmla="*/ 2154620 h 4403226"/>
              <a:gd name="connsiteX50" fmla="*/ 9743089 w 9764110"/>
              <a:gd name="connsiteY50" fmla="*/ 4319751 h 4403226"/>
              <a:gd name="connsiteX51" fmla="*/ 315310 w 9764110"/>
              <a:gd name="connsiteY51" fmla="*/ 4298731 h 4403226"/>
              <a:gd name="connsiteX52" fmla="*/ 0 w 9764110"/>
              <a:gd name="connsiteY52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896183 w 9764110"/>
              <a:gd name="connsiteY41" fmla="*/ 275069 h 4403226"/>
              <a:gd name="connsiteX42" fmla="*/ 6903937 w 9764110"/>
              <a:gd name="connsiteY42" fmla="*/ 351729 h 4403226"/>
              <a:gd name="connsiteX43" fmla="*/ 6948256 w 9764110"/>
              <a:gd name="connsiteY43" fmla="*/ 296568 h 4403226"/>
              <a:gd name="connsiteX44" fmla="*/ 8040414 w 9764110"/>
              <a:gd name="connsiteY44" fmla="*/ 294289 h 4403226"/>
              <a:gd name="connsiteX45" fmla="*/ 8050924 w 9764110"/>
              <a:gd name="connsiteY45" fmla="*/ 346841 h 4403226"/>
              <a:gd name="connsiteX46" fmla="*/ 8597462 w 9764110"/>
              <a:gd name="connsiteY46" fmla="*/ 714703 h 4403226"/>
              <a:gd name="connsiteX47" fmla="*/ 9017876 w 9764110"/>
              <a:gd name="connsiteY47" fmla="*/ 1839310 h 4403226"/>
              <a:gd name="connsiteX48" fmla="*/ 9480331 w 9764110"/>
              <a:gd name="connsiteY48" fmla="*/ 1944413 h 4403226"/>
              <a:gd name="connsiteX49" fmla="*/ 9764110 w 9764110"/>
              <a:gd name="connsiteY49" fmla="*/ 2154620 h 4403226"/>
              <a:gd name="connsiteX50" fmla="*/ 9743089 w 9764110"/>
              <a:gd name="connsiteY50" fmla="*/ 4319751 h 4403226"/>
              <a:gd name="connsiteX51" fmla="*/ 315310 w 9764110"/>
              <a:gd name="connsiteY51" fmla="*/ 4298731 h 4403226"/>
              <a:gd name="connsiteX52" fmla="*/ 0 w 9764110"/>
              <a:gd name="connsiteY52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966521 w 9764110"/>
              <a:gd name="connsiteY41" fmla="*/ 230308 h 4403226"/>
              <a:gd name="connsiteX42" fmla="*/ 6903937 w 9764110"/>
              <a:gd name="connsiteY42" fmla="*/ 351729 h 4403226"/>
              <a:gd name="connsiteX43" fmla="*/ 6948256 w 9764110"/>
              <a:gd name="connsiteY43" fmla="*/ 296568 h 4403226"/>
              <a:gd name="connsiteX44" fmla="*/ 8040414 w 9764110"/>
              <a:gd name="connsiteY44" fmla="*/ 294289 h 4403226"/>
              <a:gd name="connsiteX45" fmla="*/ 8050924 w 9764110"/>
              <a:gd name="connsiteY45" fmla="*/ 346841 h 4403226"/>
              <a:gd name="connsiteX46" fmla="*/ 8597462 w 9764110"/>
              <a:gd name="connsiteY46" fmla="*/ 714703 h 4403226"/>
              <a:gd name="connsiteX47" fmla="*/ 9017876 w 9764110"/>
              <a:gd name="connsiteY47" fmla="*/ 1839310 h 4403226"/>
              <a:gd name="connsiteX48" fmla="*/ 9480331 w 9764110"/>
              <a:gd name="connsiteY48" fmla="*/ 1944413 h 4403226"/>
              <a:gd name="connsiteX49" fmla="*/ 9764110 w 9764110"/>
              <a:gd name="connsiteY49" fmla="*/ 2154620 h 4403226"/>
              <a:gd name="connsiteX50" fmla="*/ 9743089 w 9764110"/>
              <a:gd name="connsiteY50" fmla="*/ 4319751 h 4403226"/>
              <a:gd name="connsiteX51" fmla="*/ 315310 w 9764110"/>
              <a:gd name="connsiteY51" fmla="*/ 4298731 h 4403226"/>
              <a:gd name="connsiteX52" fmla="*/ 0 w 9764110"/>
              <a:gd name="connsiteY52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966521 w 9764110"/>
              <a:gd name="connsiteY41" fmla="*/ 230308 h 4403226"/>
              <a:gd name="connsiteX42" fmla="*/ 6980670 w 9764110"/>
              <a:gd name="connsiteY42" fmla="*/ 268602 h 4403226"/>
              <a:gd name="connsiteX43" fmla="*/ 6948256 w 9764110"/>
              <a:gd name="connsiteY43" fmla="*/ 296568 h 4403226"/>
              <a:gd name="connsiteX44" fmla="*/ 8040414 w 9764110"/>
              <a:gd name="connsiteY44" fmla="*/ 294289 h 4403226"/>
              <a:gd name="connsiteX45" fmla="*/ 8050924 w 9764110"/>
              <a:gd name="connsiteY45" fmla="*/ 346841 h 4403226"/>
              <a:gd name="connsiteX46" fmla="*/ 8597462 w 9764110"/>
              <a:gd name="connsiteY46" fmla="*/ 714703 h 4403226"/>
              <a:gd name="connsiteX47" fmla="*/ 9017876 w 9764110"/>
              <a:gd name="connsiteY47" fmla="*/ 1839310 h 4403226"/>
              <a:gd name="connsiteX48" fmla="*/ 9480331 w 9764110"/>
              <a:gd name="connsiteY48" fmla="*/ 1944413 h 4403226"/>
              <a:gd name="connsiteX49" fmla="*/ 9764110 w 9764110"/>
              <a:gd name="connsiteY49" fmla="*/ 2154620 h 4403226"/>
              <a:gd name="connsiteX50" fmla="*/ 9743089 w 9764110"/>
              <a:gd name="connsiteY50" fmla="*/ 4319751 h 4403226"/>
              <a:gd name="connsiteX51" fmla="*/ 315310 w 9764110"/>
              <a:gd name="connsiteY51" fmla="*/ 4298731 h 4403226"/>
              <a:gd name="connsiteX52" fmla="*/ 0 w 9764110"/>
              <a:gd name="connsiteY52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966521 w 9764110"/>
              <a:gd name="connsiteY41" fmla="*/ 230308 h 4403226"/>
              <a:gd name="connsiteX42" fmla="*/ 6980670 w 9764110"/>
              <a:gd name="connsiteY42" fmla="*/ 268602 h 4403226"/>
              <a:gd name="connsiteX43" fmla="*/ 6916284 w 9764110"/>
              <a:gd name="connsiteY43" fmla="*/ 302962 h 4403226"/>
              <a:gd name="connsiteX44" fmla="*/ 8040414 w 9764110"/>
              <a:gd name="connsiteY44" fmla="*/ 294289 h 4403226"/>
              <a:gd name="connsiteX45" fmla="*/ 8050924 w 9764110"/>
              <a:gd name="connsiteY45" fmla="*/ 346841 h 4403226"/>
              <a:gd name="connsiteX46" fmla="*/ 8597462 w 9764110"/>
              <a:gd name="connsiteY46" fmla="*/ 714703 h 4403226"/>
              <a:gd name="connsiteX47" fmla="*/ 9017876 w 9764110"/>
              <a:gd name="connsiteY47" fmla="*/ 1839310 h 4403226"/>
              <a:gd name="connsiteX48" fmla="*/ 9480331 w 9764110"/>
              <a:gd name="connsiteY48" fmla="*/ 1944413 h 4403226"/>
              <a:gd name="connsiteX49" fmla="*/ 9764110 w 9764110"/>
              <a:gd name="connsiteY49" fmla="*/ 2154620 h 4403226"/>
              <a:gd name="connsiteX50" fmla="*/ 9743089 w 9764110"/>
              <a:gd name="connsiteY50" fmla="*/ 4319751 h 4403226"/>
              <a:gd name="connsiteX51" fmla="*/ 315310 w 9764110"/>
              <a:gd name="connsiteY51" fmla="*/ 4298731 h 4403226"/>
              <a:gd name="connsiteX52" fmla="*/ 0 w 9764110"/>
              <a:gd name="connsiteY52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966521 w 9764110"/>
              <a:gd name="connsiteY41" fmla="*/ 230308 h 4403226"/>
              <a:gd name="connsiteX42" fmla="*/ 6955093 w 9764110"/>
              <a:gd name="connsiteY42" fmla="*/ 262207 h 4403226"/>
              <a:gd name="connsiteX43" fmla="*/ 6916284 w 9764110"/>
              <a:gd name="connsiteY43" fmla="*/ 302962 h 4403226"/>
              <a:gd name="connsiteX44" fmla="*/ 8040414 w 9764110"/>
              <a:gd name="connsiteY44" fmla="*/ 294289 h 4403226"/>
              <a:gd name="connsiteX45" fmla="*/ 8050924 w 9764110"/>
              <a:gd name="connsiteY45" fmla="*/ 346841 h 4403226"/>
              <a:gd name="connsiteX46" fmla="*/ 8597462 w 9764110"/>
              <a:gd name="connsiteY46" fmla="*/ 714703 h 4403226"/>
              <a:gd name="connsiteX47" fmla="*/ 9017876 w 9764110"/>
              <a:gd name="connsiteY47" fmla="*/ 1839310 h 4403226"/>
              <a:gd name="connsiteX48" fmla="*/ 9480331 w 9764110"/>
              <a:gd name="connsiteY48" fmla="*/ 1944413 h 4403226"/>
              <a:gd name="connsiteX49" fmla="*/ 9764110 w 9764110"/>
              <a:gd name="connsiteY49" fmla="*/ 2154620 h 4403226"/>
              <a:gd name="connsiteX50" fmla="*/ 9743089 w 9764110"/>
              <a:gd name="connsiteY50" fmla="*/ 4319751 h 4403226"/>
              <a:gd name="connsiteX51" fmla="*/ 315310 w 9764110"/>
              <a:gd name="connsiteY51" fmla="*/ 4298731 h 4403226"/>
              <a:gd name="connsiteX52" fmla="*/ 0 w 9764110"/>
              <a:gd name="connsiteY52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966521 w 9764110"/>
              <a:gd name="connsiteY41" fmla="*/ 230308 h 4403226"/>
              <a:gd name="connsiteX42" fmla="*/ 6916284 w 9764110"/>
              <a:gd name="connsiteY42" fmla="*/ 302962 h 4403226"/>
              <a:gd name="connsiteX43" fmla="*/ 8040414 w 9764110"/>
              <a:gd name="connsiteY43" fmla="*/ 294289 h 4403226"/>
              <a:gd name="connsiteX44" fmla="*/ 8050924 w 9764110"/>
              <a:gd name="connsiteY44" fmla="*/ 346841 h 4403226"/>
              <a:gd name="connsiteX45" fmla="*/ 8597462 w 9764110"/>
              <a:gd name="connsiteY45" fmla="*/ 714703 h 4403226"/>
              <a:gd name="connsiteX46" fmla="*/ 9017876 w 9764110"/>
              <a:gd name="connsiteY46" fmla="*/ 1839310 h 4403226"/>
              <a:gd name="connsiteX47" fmla="*/ 9480331 w 9764110"/>
              <a:gd name="connsiteY47" fmla="*/ 1944413 h 4403226"/>
              <a:gd name="connsiteX48" fmla="*/ 9764110 w 9764110"/>
              <a:gd name="connsiteY48" fmla="*/ 2154620 h 4403226"/>
              <a:gd name="connsiteX49" fmla="*/ 9743089 w 9764110"/>
              <a:gd name="connsiteY49" fmla="*/ 4319751 h 4403226"/>
              <a:gd name="connsiteX50" fmla="*/ 315310 w 9764110"/>
              <a:gd name="connsiteY50" fmla="*/ 4298731 h 4403226"/>
              <a:gd name="connsiteX51" fmla="*/ 0 w 9764110"/>
              <a:gd name="connsiteY51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966521 w 9764110"/>
              <a:gd name="connsiteY41" fmla="*/ 230308 h 4403226"/>
              <a:gd name="connsiteX42" fmla="*/ 6993017 w 9764110"/>
              <a:gd name="connsiteY42" fmla="*/ 306159 h 4403226"/>
              <a:gd name="connsiteX43" fmla="*/ 8040414 w 9764110"/>
              <a:gd name="connsiteY43" fmla="*/ 294289 h 4403226"/>
              <a:gd name="connsiteX44" fmla="*/ 8050924 w 9764110"/>
              <a:gd name="connsiteY44" fmla="*/ 346841 h 4403226"/>
              <a:gd name="connsiteX45" fmla="*/ 8597462 w 9764110"/>
              <a:gd name="connsiteY45" fmla="*/ 714703 h 4403226"/>
              <a:gd name="connsiteX46" fmla="*/ 9017876 w 9764110"/>
              <a:gd name="connsiteY46" fmla="*/ 1839310 h 4403226"/>
              <a:gd name="connsiteX47" fmla="*/ 9480331 w 9764110"/>
              <a:gd name="connsiteY47" fmla="*/ 1944413 h 4403226"/>
              <a:gd name="connsiteX48" fmla="*/ 9764110 w 9764110"/>
              <a:gd name="connsiteY48" fmla="*/ 2154620 h 4403226"/>
              <a:gd name="connsiteX49" fmla="*/ 9743089 w 9764110"/>
              <a:gd name="connsiteY49" fmla="*/ 4319751 h 4403226"/>
              <a:gd name="connsiteX50" fmla="*/ 315310 w 9764110"/>
              <a:gd name="connsiteY50" fmla="*/ 4298731 h 4403226"/>
              <a:gd name="connsiteX51" fmla="*/ 0 w 9764110"/>
              <a:gd name="connsiteY51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966521 w 9764110"/>
              <a:gd name="connsiteY41" fmla="*/ 230308 h 4403226"/>
              <a:gd name="connsiteX42" fmla="*/ 6993017 w 9764110"/>
              <a:gd name="connsiteY42" fmla="*/ 306159 h 4403226"/>
              <a:gd name="connsiteX43" fmla="*/ 8040414 w 9764110"/>
              <a:gd name="connsiteY43" fmla="*/ 303881 h 4403226"/>
              <a:gd name="connsiteX44" fmla="*/ 8050924 w 9764110"/>
              <a:gd name="connsiteY44" fmla="*/ 346841 h 4403226"/>
              <a:gd name="connsiteX45" fmla="*/ 8597462 w 9764110"/>
              <a:gd name="connsiteY45" fmla="*/ 714703 h 4403226"/>
              <a:gd name="connsiteX46" fmla="*/ 9017876 w 9764110"/>
              <a:gd name="connsiteY46" fmla="*/ 1839310 h 4403226"/>
              <a:gd name="connsiteX47" fmla="*/ 9480331 w 9764110"/>
              <a:gd name="connsiteY47" fmla="*/ 1944413 h 4403226"/>
              <a:gd name="connsiteX48" fmla="*/ 9764110 w 9764110"/>
              <a:gd name="connsiteY48" fmla="*/ 2154620 h 4403226"/>
              <a:gd name="connsiteX49" fmla="*/ 9743089 w 9764110"/>
              <a:gd name="connsiteY49" fmla="*/ 4319751 h 4403226"/>
              <a:gd name="connsiteX50" fmla="*/ 315310 w 9764110"/>
              <a:gd name="connsiteY50" fmla="*/ 4298731 h 4403226"/>
              <a:gd name="connsiteX51" fmla="*/ 0 w 9764110"/>
              <a:gd name="connsiteY51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966521 w 9764110"/>
              <a:gd name="connsiteY41" fmla="*/ 230308 h 4403226"/>
              <a:gd name="connsiteX42" fmla="*/ 6993017 w 9764110"/>
              <a:gd name="connsiteY42" fmla="*/ 306159 h 4403226"/>
              <a:gd name="connsiteX43" fmla="*/ 8040414 w 9764110"/>
              <a:gd name="connsiteY43" fmla="*/ 303881 h 4403226"/>
              <a:gd name="connsiteX44" fmla="*/ 8070107 w 9764110"/>
              <a:gd name="connsiteY44" fmla="*/ 343644 h 4403226"/>
              <a:gd name="connsiteX45" fmla="*/ 8597462 w 9764110"/>
              <a:gd name="connsiteY45" fmla="*/ 714703 h 4403226"/>
              <a:gd name="connsiteX46" fmla="*/ 9017876 w 9764110"/>
              <a:gd name="connsiteY46" fmla="*/ 1839310 h 4403226"/>
              <a:gd name="connsiteX47" fmla="*/ 9480331 w 9764110"/>
              <a:gd name="connsiteY47" fmla="*/ 1944413 h 4403226"/>
              <a:gd name="connsiteX48" fmla="*/ 9764110 w 9764110"/>
              <a:gd name="connsiteY48" fmla="*/ 2154620 h 4403226"/>
              <a:gd name="connsiteX49" fmla="*/ 9743089 w 9764110"/>
              <a:gd name="connsiteY49" fmla="*/ 4319751 h 4403226"/>
              <a:gd name="connsiteX50" fmla="*/ 315310 w 9764110"/>
              <a:gd name="connsiteY50" fmla="*/ 4298731 h 4403226"/>
              <a:gd name="connsiteX51" fmla="*/ 0 w 9764110"/>
              <a:gd name="connsiteY51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966521 w 9764110"/>
              <a:gd name="connsiteY41" fmla="*/ 230308 h 4403226"/>
              <a:gd name="connsiteX42" fmla="*/ 6993017 w 9764110"/>
              <a:gd name="connsiteY42" fmla="*/ 306159 h 4403226"/>
              <a:gd name="connsiteX43" fmla="*/ 8040414 w 9764110"/>
              <a:gd name="connsiteY43" fmla="*/ 303881 h 4403226"/>
              <a:gd name="connsiteX44" fmla="*/ 8070107 w 9764110"/>
              <a:gd name="connsiteY44" fmla="*/ 343644 h 4403226"/>
              <a:gd name="connsiteX45" fmla="*/ 8597462 w 9764110"/>
              <a:gd name="connsiteY45" fmla="*/ 714703 h 4403226"/>
              <a:gd name="connsiteX46" fmla="*/ 9017876 w 9764110"/>
              <a:gd name="connsiteY46" fmla="*/ 1839310 h 4403226"/>
              <a:gd name="connsiteX47" fmla="*/ 9480331 w 9764110"/>
              <a:gd name="connsiteY47" fmla="*/ 1944413 h 4403226"/>
              <a:gd name="connsiteX48" fmla="*/ 9764110 w 9764110"/>
              <a:gd name="connsiteY48" fmla="*/ 2154620 h 4403226"/>
              <a:gd name="connsiteX49" fmla="*/ 9743089 w 9764110"/>
              <a:gd name="connsiteY49" fmla="*/ 4319751 h 4403226"/>
              <a:gd name="connsiteX50" fmla="*/ 315310 w 9764110"/>
              <a:gd name="connsiteY50" fmla="*/ 4298731 h 4403226"/>
              <a:gd name="connsiteX51" fmla="*/ 0 w 9764110"/>
              <a:gd name="connsiteY51" fmla="*/ 2354317 h 4403226"/>
              <a:gd name="connsiteX0" fmla="*/ 0 w 9764110"/>
              <a:gd name="connsiteY0" fmla="*/ 2354317 h 4403226"/>
              <a:gd name="connsiteX1" fmla="*/ 2751431 w 9764110"/>
              <a:gd name="connsiteY1" fmla="*/ 1416617 h 4403226"/>
              <a:gd name="connsiteX2" fmla="*/ 2337890 w 9764110"/>
              <a:gd name="connsiteY2" fmla="*/ 1370461 h 4403226"/>
              <a:gd name="connsiteX3" fmla="*/ 2486394 w 9764110"/>
              <a:gd name="connsiteY3" fmla="*/ 1240220 h 4403226"/>
              <a:gd name="connsiteX4" fmla="*/ 2411903 w 9764110"/>
              <a:gd name="connsiteY4" fmla="*/ 861848 h 4403226"/>
              <a:gd name="connsiteX5" fmla="*/ 2183873 w 9764110"/>
              <a:gd name="connsiteY5" fmla="*/ 721097 h 4403226"/>
              <a:gd name="connsiteX6" fmla="*/ 1786758 w 9764110"/>
              <a:gd name="connsiteY6" fmla="*/ 693682 h 4403226"/>
              <a:gd name="connsiteX7" fmla="*/ 1524000 w 9764110"/>
              <a:gd name="connsiteY7" fmla="*/ 588579 h 4403226"/>
              <a:gd name="connsiteX8" fmla="*/ 2864768 w 9764110"/>
              <a:gd name="connsiteY8" fmla="*/ 462455 h 4403226"/>
              <a:gd name="connsiteX9" fmla="*/ 2848303 w 9764110"/>
              <a:gd name="connsiteY9" fmla="*/ 767255 h 4403226"/>
              <a:gd name="connsiteX10" fmla="*/ 2838712 w 9764110"/>
              <a:gd name="connsiteY10" fmla="*/ 1093075 h 4403226"/>
              <a:gd name="connsiteX11" fmla="*/ 2807180 w 9764110"/>
              <a:gd name="connsiteY11" fmla="*/ 1618593 h 4403226"/>
              <a:gd name="connsiteX12" fmla="*/ 2816772 w 9764110"/>
              <a:gd name="connsiteY12" fmla="*/ 1723696 h 4403226"/>
              <a:gd name="connsiteX13" fmla="*/ 2900855 w 9764110"/>
              <a:gd name="connsiteY13" fmla="*/ 1723696 h 4403226"/>
              <a:gd name="connsiteX14" fmla="*/ 3216165 w 9764110"/>
              <a:gd name="connsiteY14" fmla="*/ 1702675 h 4403226"/>
              <a:gd name="connsiteX15" fmla="*/ 3168648 w 9764110"/>
              <a:gd name="connsiteY15" fmla="*/ 1614476 h 4403226"/>
              <a:gd name="connsiteX16" fmla="*/ 3142593 w 9764110"/>
              <a:gd name="connsiteY16" fmla="*/ 1177158 h 4403226"/>
              <a:gd name="connsiteX17" fmla="*/ 3128040 w 9764110"/>
              <a:gd name="connsiteY17" fmla="*/ 885662 h 4403226"/>
              <a:gd name="connsiteX18" fmla="*/ 3153103 w 9764110"/>
              <a:gd name="connsiteY18" fmla="*/ 462455 h 4403226"/>
              <a:gd name="connsiteX19" fmla="*/ 5007959 w 9764110"/>
              <a:gd name="connsiteY19" fmla="*/ 294289 h 4403226"/>
              <a:gd name="connsiteX20" fmla="*/ 5013434 w 9764110"/>
              <a:gd name="connsiteY20" fmla="*/ 1250731 h 4403226"/>
              <a:gd name="connsiteX21" fmla="*/ 5116259 w 9764110"/>
              <a:gd name="connsiteY21" fmla="*/ 1240220 h 4403226"/>
              <a:gd name="connsiteX22" fmla="*/ 5116259 w 9764110"/>
              <a:gd name="connsiteY22" fmla="*/ 297486 h 4403226"/>
              <a:gd name="connsiteX23" fmla="*/ 5154184 w 9764110"/>
              <a:gd name="connsiteY23" fmla="*/ 294289 h 4403226"/>
              <a:gd name="connsiteX24" fmla="*/ 5160579 w 9764110"/>
              <a:gd name="connsiteY24" fmla="*/ 578069 h 4403226"/>
              <a:gd name="connsiteX25" fmla="*/ 5277112 w 9764110"/>
              <a:gd name="connsiteY25" fmla="*/ 578069 h 4403226"/>
              <a:gd name="connsiteX26" fmla="*/ 5273914 w 9764110"/>
              <a:gd name="connsiteY26" fmla="*/ 241738 h 4403226"/>
              <a:gd name="connsiteX27" fmla="*/ 5812220 w 9764110"/>
              <a:gd name="connsiteY27" fmla="*/ 210206 h 4403226"/>
              <a:gd name="connsiteX28" fmla="*/ 5875283 w 9764110"/>
              <a:gd name="connsiteY28" fmla="*/ 105103 h 4403226"/>
              <a:gd name="connsiteX29" fmla="*/ 6545666 w 9764110"/>
              <a:gd name="connsiteY29" fmla="*/ 0 h 4403226"/>
              <a:gd name="connsiteX30" fmla="*/ 6532400 w 9764110"/>
              <a:gd name="connsiteY30" fmla="*/ 511808 h 4403226"/>
              <a:gd name="connsiteX31" fmla="*/ 6432331 w 9764110"/>
              <a:gd name="connsiteY31" fmla="*/ 578069 h 4403226"/>
              <a:gd name="connsiteX32" fmla="*/ 6705600 w 9764110"/>
              <a:gd name="connsiteY32" fmla="*/ 588579 h 4403226"/>
              <a:gd name="connsiteX33" fmla="*/ 6716110 w 9764110"/>
              <a:gd name="connsiteY33" fmla="*/ 546538 h 4403226"/>
              <a:gd name="connsiteX34" fmla="*/ 6654886 w 9764110"/>
              <a:gd name="connsiteY34" fmla="*/ 499020 h 4403226"/>
              <a:gd name="connsiteX35" fmla="*/ 6663558 w 9764110"/>
              <a:gd name="connsiteY35" fmla="*/ 63062 h 4403226"/>
              <a:gd name="connsiteX36" fmla="*/ 6724342 w 9764110"/>
              <a:gd name="connsiteY36" fmla="*/ 63062 h 4403226"/>
              <a:gd name="connsiteX37" fmla="*/ 6698764 w 9764110"/>
              <a:gd name="connsiteY37" fmla="*/ 430924 h 4403226"/>
              <a:gd name="connsiteX38" fmla="*/ 6842234 w 9764110"/>
              <a:gd name="connsiteY38" fmla="*/ 430924 h 4403226"/>
              <a:gd name="connsiteX39" fmla="*/ 6830401 w 9764110"/>
              <a:gd name="connsiteY39" fmla="*/ 303771 h 4403226"/>
              <a:gd name="connsiteX40" fmla="*/ 6842234 w 9764110"/>
              <a:gd name="connsiteY40" fmla="*/ 220717 h 4403226"/>
              <a:gd name="connsiteX41" fmla="*/ 6966521 w 9764110"/>
              <a:gd name="connsiteY41" fmla="*/ 230308 h 4403226"/>
              <a:gd name="connsiteX42" fmla="*/ 6993017 w 9764110"/>
              <a:gd name="connsiteY42" fmla="*/ 306159 h 4403226"/>
              <a:gd name="connsiteX43" fmla="*/ 8040414 w 9764110"/>
              <a:gd name="connsiteY43" fmla="*/ 303881 h 4403226"/>
              <a:gd name="connsiteX44" fmla="*/ 8070107 w 9764110"/>
              <a:gd name="connsiteY44" fmla="*/ 343644 h 4403226"/>
              <a:gd name="connsiteX45" fmla="*/ 8597462 w 9764110"/>
              <a:gd name="connsiteY45" fmla="*/ 714703 h 4403226"/>
              <a:gd name="connsiteX46" fmla="*/ 8989101 w 9764110"/>
              <a:gd name="connsiteY46" fmla="*/ 1832916 h 4403226"/>
              <a:gd name="connsiteX47" fmla="*/ 9480331 w 9764110"/>
              <a:gd name="connsiteY47" fmla="*/ 1944413 h 4403226"/>
              <a:gd name="connsiteX48" fmla="*/ 9764110 w 9764110"/>
              <a:gd name="connsiteY48" fmla="*/ 2154620 h 4403226"/>
              <a:gd name="connsiteX49" fmla="*/ 9743089 w 9764110"/>
              <a:gd name="connsiteY49" fmla="*/ 4319751 h 4403226"/>
              <a:gd name="connsiteX50" fmla="*/ 315310 w 9764110"/>
              <a:gd name="connsiteY50" fmla="*/ 4298731 h 4403226"/>
              <a:gd name="connsiteX51" fmla="*/ 0 w 9764110"/>
              <a:gd name="connsiteY51" fmla="*/ 2354317 h 4403226"/>
              <a:gd name="connsiteX0" fmla="*/ 62377 w 9448800"/>
              <a:gd name="connsiteY0" fmla="*/ 2225108 h 4403226"/>
              <a:gd name="connsiteX1" fmla="*/ 2436121 w 9448800"/>
              <a:gd name="connsiteY1" fmla="*/ 1416617 h 4403226"/>
              <a:gd name="connsiteX2" fmla="*/ 2022580 w 9448800"/>
              <a:gd name="connsiteY2" fmla="*/ 1370461 h 4403226"/>
              <a:gd name="connsiteX3" fmla="*/ 2171084 w 9448800"/>
              <a:gd name="connsiteY3" fmla="*/ 1240220 h 4403226"/>
              <a:gd name="connsiteX4" fmla="*/ 2096593 w 9448800"/>
              <a:gd name="connsiteY4" fmla="*/ 861848 h 4403226"/>
              <a:gd name="connsiteX5" fmla="*/ 1868563 w 9448800"/>
              <a:gd name="connsiteY5" fmla="*/ 721097 h 4403226"/>
              <a:gd name="connsiteX6" fmla="*/ 1471448 w 9448800"/>
              <a:gd name="connsiteY6" fmla="*/ 693682 h 4403226"/>
              <a:gd name="connsiteX7" fmla="*/ 1208690 w 9448800"/>
              <a:gd name="connsiteY7" fmla="*/ 588579 h 4403226"/>
              <a:gd name="connsiteX8" fmla="*/ 2549458 w 9448800"/>
              <a:gd name="connsiteY8" fmla="*/ 462455 h 4403226"/>
              <a:gd name="connsiteX9" fmla="*/ 2532993 w 9448800"/>
              <a:gd name="connsiteY9" fmla="*/ 767255 h 4403226"/>
              <a:gd name="connsiteX10" fmla="*/ 2523402 w 9448800"/>
              <a:gd name="connsiteY10" fmla="*/ 1093075 h 4403226"/>
              <a:gd name="connsiteX11" fmla="*/ 2491870 w 9448800"/>
              <a:gd name="connsiteY11" fmla="*/ 1618593 h 4403226"/>
              <a:gd name="connsiteX12" fmla="*/ 2501462 w 9448800"/>
              <a:gd name="connsiteY12" fmla="*/ 1723696 h 4403226"/>
              <a:gd name="connsiteX13" fmla="*/ 2585545 w 9448800"/>
              <a:gd name="connsiteY13" fmla="*/ 1723696 h 4403226"/>
              <a:gd name="connsiteX14" fmla="*/ 2900855 w 9448800"/>
              <a:gd name="connsiteY14" fmla="*/ 1702675 h 4403226"/>
              <a:gd name="connsiteX15" fmla="*/ 2853338 w 9448800"/>
              <a:gd name="connsiteY15" fmla="*/ 1614476 h 4403226"/>
              <a:gd name="connsiteX16" fmla="*/ 2827283 w 9448800"/>
              <a:gd name="connsiteY16" fmla="*/ 1177158 h 4403226"/>
              <a:gd name="connsiteX17" fmla="*/ 2812730 w 9448800"/>
              <a:gd name="connsiteY17" fmla="*/ 885662 h 4403226"/>
              <a:gd name="connsiteX18" fmla="*/ 2837793 w 9448800"/>
              <a:gd name="connsiteY18" fmla="*/ 462455 h 4403226"/>
              <a:gd name="connsiteX19" fmla="*/ 4692649 w 9448800"/>
              <a:gd name="connsiteY19" fmla="*/ 294289 h 4403226"/>
              <a:gd name="connsiteX20" fmla="*/ 4698124 w 9448800"/>
              <a:gd name="connsiteY20" fmla="*/ 1250731 h 4403226"/>
              <a:gd name="connsiteX21" fmla="*/ 4800949 w 9448800"/>
              <a:gd name="connsiteY21" fmla="*/ 1240220 h 4403226"/>
              <a:gd name="connsiteX22" fmla="*/ 4800949 w 9448800"/>
              <a:gd name="connsiteY22" fmla="*/ 297486 h 4403226"/>
              <a:gd name="connsiteX23" fmla="*/ 4838874 w 9448800"/>
              <a:gd name="connsiteY23" fmla="*/ 294289 h 4403226"/>
              <a:gd name="connsiteX24" fmla="*/ 4845269 w 9448800"/>
              <a:gd name="connsiteY24" fmla="*/ 578069 h 4403226"/>
              <a:gd name="connsiteX25" fmla="*/ 4961802 w 9448800"/>
              <a:gd name="connsiteY25" fmla="*/ 578069 h 4403226"/>
              <a:gd name="connsiteX26" fmla="*/ 4958604 w 9448800"/>
              <a:gd name="connsiteY26" fmla="*/ 241738 h 4403226"/>
              <a:gd name="connsiteX27" fmla="*/ 5496910 w 9448800"/>
              <a:gd name="connsiteY27" fmla="*/ 210206 h 4403226"/>
              <a:gd name="connsiteX28" fmla="*/ 5559973 w 9448800"/>
              <a:gd name="connsiteY28" fmla="*/ 105103 h 4403226"/>
              <a:gd name="connsiteX29" fmla="*/ 6230356 w 9448800"/>
              <a:gd name="connsiteY29" fmla="*/ 0 h 4403226"/>
              <a:gd name="connsiteX30" fmla="*/ 6217090 w 9448800"/>
              <a:gd name="connsiteY30" fmla="*/ 511808 h 4403226"/>
              <a:gd name="connsiteX31" fmla="*/ 6117021 w 9448800"/>
              <a:gd name="connsiteY31" fmla="*/ 578069 h 4403226"/>
              <a:gd name="connsiteX32" fmla="*/ 6390290 w 9448800"/>
              <a:gd name="connsiteY32" fmla="*/ 588579 h 4403226"/>
              <a:gd name="connsiteX33" fmla="*/ 6400800 w 9448800"/>
              <a:gd name="connsiteY33" fmla="*/ 546538 h 4403226"/>
              <a:gd name="connsiteX34" fmla="*/ 6339576 w 9448800"/>
              <a:gd name="connsiteY34" fmla="*/ 499020 h 4403226"/>
              <a:gd name="connsiteX35" fmla="*/ 6348248 w 9448800"/>
              <a:gd name="connsiteY35" fmla="*/ 63062 h 4403226"/>
              <a:gd name="connsiteX36" fmla="*/ 6409032 w 9448800"/>
              <a:gd name="connsiteY36" fmla="*/ 63062 h 4403226"/>
              <a:gd name="connsiteX37" fmla="*/ 6383454 w 9448800"/>
              <a:gd name="connsiteY37" fmla="*/ 430924 h 4403226"/>
              <a:gd name="connsiteX38" fmla="*/ 6526924 w 9448800"/>
              <a:gd name="connsiteY38" fmla="*/ 430924 h 4403226"/>
              <a:gd name="connsiteX39" fmla="*/ 6515091 w 9448800"/>
              <a:gd name="connsiteY39" fmla="*/ 303771 h 4403226"/>
              <a:gd name="connsiteX40" fmla="*/ 6526924 w 9448800"/>
              <a:gd name="connsiteY40" fmla="*/ 220717 h 4403226"/>
              <a:gd name="connsiteX41" fmla="*/ 6651211 w 9448800"/>
              <a:gd name="connsiteY41" fmla="*/ 230308 h 4403226"/>
              <a:gd name="connsiteX42" fmla="*/ 6677707 w 9448800"/>
              <a:gd name="connsiteY42" fmla="*/ 306159 h 4403226"/>
              <a:gd name="connsiteX43" fmla="*/ 7725104 w 9448800"/>
              <a:gd name="connsiteY43" fmla="*/ 303881 h 4403226"/>
              <a:gd name="connsiteX44" fmla="*/ 7754797 w 9448800"/>
              <a:gd name="connsiteY44" fmla="*/ 343644 h 4403226"/>
              <a:gd name="connsiteX45" fmla="*/ 8282152 w 9448800"/>
              <a:gd name="connsiteY45" fmla="*/ 714703 h 4403226"/>
              <a:gd name="connsiteX46" fmla="*/ 8673791 w 9448800"/>
              <a:gd name="connsiteY46" fmla="*/ 1832916 h 4403226"/>
              <a:gd name="connsiteX47" fmla="*/ 9165021 w 9448800"/>
              <a:gd name="connsiteY47" fmla="*/ 1944413 h 4403226"/>
              <a:gd name="connsiteX48" fmla="*/ 9448800 w 9448800"/>
              <a:gd name="connsiteY48" fmla="*/ 2154620 h 4403226"/>
              <a:gd name="connsiteX49" fmla="*/ 9427779 w 9448800"/>
              <a:gd name="connsiteY49" fmla="*/ 4319751 h 4403226"/>
              <a:gd name="connsiteX50" fmla="*/ 0 w 9448800"/>
              <a:gd name="connsiteY50" fmla="*/ 4298731 h 4403226"/>
              <a:gd name="connsiteX51" fmla="*/ 62377 w 9448800"/>
              <a:gd name="connsiteY51" fmla="*/ 2225108 h 4403226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4692649 w 9448800"/>
              <a:gd name="connsiteY19" fmla="*/ 294289 h 4319751"/>
              <a:gd name="connsiteX20" fmla="*/ 4698124 w 9448800"/>
              <a:gd name="connsiteY20" fmla="*/ 1250731 h 4319751"/>
              <a:gd name="connsiteX21" fmla="*/ 4800949 w 9448800"/>
              <a:gd name="connsiteY21" fmla="*/ 1240220 h 4319751"/>
              <a:gd name="connsiteX22" fmla="*/ 4800949 w 9448800"/>
              <a:gd name="connsiteY22" fmla="*/ 297486 h 4319751"/>
              <a:gd name="connsiteX23" fmla="*/ 4838874 w 9448800"/>
              <a:gd name="connsiteY23" fmla="*/ 294289 h 4319751"/>
              <a:gd name="connsiteX24" fmla="*/ 4845269 w 9448800"/>
              <a:gd name="connsiteY24" fmla="*/ 578069 h 4319751"/>
              <a:gd name="connsiteX25" fmla="*/ 4961802 w 9448800"/>
              <a:gd name="connsiteY25" fmla="*/ 578069 h 4319751"/>
              <a:gd name="connsiteX26" fmla="*/ 4958604 w 9448800"/>
              <a:gd name="connsiteY26" fmla="*/ 241738 h 4319751"/>
              <a:gd name="connsiteX27" fmla="*/ 5496910 w 9448800"/>
              <a:gd name="connsiteY27" fmla="*/ 210206 h 4319751"/>
              <a:gd name="connsiteX28" fmla="*/ 5559973 w 9448800"/>
              <a:gd name="connsiteY28" fmla="*/ 105103 h 4319751"/>
              <a:gd name="connsiteX29" fmla="*/ 6230356 w 9448800"/>
              <a:gd name="connsiteY29" fmla="*/ 0 h 4319751"/>
              <a:gd name="connsiteX30" fmla="*/ 6217090 w 9448800"/>
              <a:gd name="connsiteY30" fmla="*/ 511808 h 4319751"/>
              <a:gd name="connsiteX31" fmla="*/ 6117021 w 9448800"/>
              <a:gd name="connsiteY31" fmla="*/ 578069 h 4319751"/>
              <a:gd name="connsiteX32" fmla="*/ 6390290 w 9448800"/>
              <a:gd name="connsiteY32" fmla="*/ 588579 h 4319751"/>
              <a:gd name="connsiteX33" fmla="*/ 6400800 w 9448800"/>
              <a:gd name="connsiteY33" fmla="*/ 546538 h 4319751"/>
              <a:gd name="connsiteX34" fmla="*/ 6339576 w 9448800"/>
              <a:gd name="connsiteY34" fmla="*/ 499020 h 4319751"/>
              <a:gd name="connsiteX35" fmla="*/ 6348248 w 9448800"/>
              <a:gd name="connsiteY35" fmla="*/ 63062 h 4319751"/>
              <a:gd name="connsiteX36" fmla="*/ 6409032 w 9448800"/>
              <a:gd name="connsiteY36" fmla="*/ 63062 h 4319751"/>
              <a:gd name="connsiteX37" fmla="*/ 6383454 w 9448800"/>
              <a:gd name="connsiteY37" fmla="*/ 430924 h 4319751"/>
              <a:gd name="connsiteX38" fmla="*/ 6526924 w 9448800"/>
              <a:gd name="connsiteY38" fmla="*/ 430924 h 4319751"/>
              <a:gd name="connsiteX39" fmla="*/ 6515091 w 9448800"/>
              <a:gd name="connsiteY39" fmla="*/ 303771 h 4319751"/>
              <a:gd name="connsiteX40" fmla="*/ 6526924 w 9448800"/>
              <a:gd name="connsiteY40" fmla="*/ 220717 h 4319751"/>
              <a:gd name="connsiteX41" fmla="*/ 6651211 w 9448800"/>
              <a:gd name="connsiteY41" fmla="*/ 230308 h 4319751"/>
              <a:gd name="connsiteX42" fmla="*/ 6677707 w 9448800"/>
              <a:gd name="connsiteY42" fmla="*/ 306159 h 4319751"/>
              <a:gd name="connsiteX43" fmla="*/ 7725104 w 9448800"/>
              <a:gd name="connsiteY43" fmla="*/ 303881 h 4319751"/>
              <a:gd name="connsiteX44" fmla="*/ 7754797 w 9448800"/>
              <a:gd name="connsiteY44" fmla="*/ 343644 h 4319751"/>
              <a:gd name="connsiteX45" fmla="*/ 8282152 w 9448800"/>
              <a:gd name="connsiteY45" fmla="*/ 714703 h 4319751"/>
              <a:gd name="connsiteX46" fmla="*/ 8673791 w 9448800"/>
              <a:gd name="connsiteY46" fmla="*/ 1832916 h 4319751"/>
              <a:gd name="connsiteX47" fmla="*/ 9165021 w 9448800"/>
              <a:gd name="connsiteY47" fmla="*/ 1944413 h 4319751"/>
              <a:gd name="connsiteX48" fmla="*/ 9448800 w 9448800"/>
              <a:gd name="connsiteY48" fmla="*/ 2154620 h 4319751"/>
              <a:gd name="connsiteX49" fmla="*/ 9427779 w 9448800"/>
              <a:gd name="connsiteY49" fmla="*/ 4319751 h 4319751"/>
              <a:gd name="connsiteX50" fmla="*/ 0 w 9448800"/>
              <a:gd name="connsiteY50" fmla="*/ 4298731 h 4319751"/>
              <a:gd name="connsiteX51" fmla="*/ 62377 w 9448800"/>
              <a:gd name="connsiteY51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20309 h 4319751"/>
              <a:gd name="connsiteX20" fmla="*/ 4692649 w 9448800"/>
              <a:gd name="connsiteY20" fmla="*/ 294289 h 4319751"/>
              <a:gd name="connsiteX21" fmla="*/ 4698124 w 9448800"/>
              <a:gd name="connsiteY21" fmla="*/ 1250731 h 4319751"/>
              <a:gd name="connsiteX22" fmla="*/ 4800949 w 9448800"/>
              <a:gd name="connsiteY22" fmla="*/ 1240220 h 4319751"/>
              <a:gd name="connsiteX23" fmla="*/ 4800949 w 9448800"/>
              <a:gd name="connsiteY23" fmla="*/ 297486 h 4319751"/>
              <a:gd name="connsiteX24" fmla="*/ 4838874 w 9448800"/>
              <a:gd name="connsiteY24" fmla="*/ 294289 h 4319751"/>
              <a:gd name="connsiteX25" fmla="*/ 4845269 w 9448800"/>
              <a:gd name="connsiteY25" fmla="*/ 578069 h 4319751"/>
              <a:gd name="connsiteX26" fmla="*/ 4961802 w 9448800"/>
              <a:gd name="connsiteY26" fmla="*/ 578069 h 4319751"/>
              <a:gd name="connsiteX27" fmla="*/ 4958604 w 9448800"/>
              <a:gd name="connsiteY27" fmla="*/ 241738 h 4319751"/>
              <a:gd name="connsiteX28" fmla="*/ 5496910 w 9448800"/>
              <a:gd name="connsiteY28" fmla="*/ 210206 h 4319751"/>
              <a:gd name="connsiteX29" fmla="*/ 5559973 w 9448800"/>
              <a:gd name="connsiteY29" fmla="*/ 105103 h 4319751"/>
              <a:gd name="connsiteX30" fmla="*/ 6230356 w 9448800"/>
              <a:gd name="connsiteY30" fmla="*/ 0 h 4319751"/>
              <a:gd name="connsiteX31" fmla="*/ 6217090 w 9448800"/>
              <a:gd name="connsiteY31" fmla="*/ 511808 h 4319751"/>
              <a:gd name="connsiteX32" fmla="*/ 6117021 w 9448800"/>
              <a:gd name="connsiteY32" fmla="*/ 578069 h 4319751"/>
              <a:gd name="connsiteX33" fmla="*/ 6390290 w 9448800"/>
              <a:gd name="connsiteY33" fmla="*/ 588579 h 4319751"/>
              <a:gd name="connsiteX34" fmla="*/ 6400800 w 9448800"/>
              <a:gd name="connsiteY34" fmla="*/ 546538 h 4319751"/>
              <a:gd name="connsiteX35" fmla="*/ 6339576 w 9448800"/>
              <a:gd name="connsiteY35" fmla="*/ 499020 h 4319751"/>
              <a:gd name="connsiteX36" fmla="*/ 6348248 w 9448800"/>
              <a:gd name="connsiteY36" fmla="*/ 63062 h 4319751"/>
              <a:gd name="connsiteX37" fmla="*/ 6409032 w 9448800"/>
              <a:gd name="connsiteY37" fmla="*/ 63062 h 4319751"/>
              <a:gd name="connsiteX38" fmla="*/ 6383454 w 9448800"/>
              <a:gd name="connsiteY38" fmla="*/ 430924 h 4319751"/>
              <a:gd name="connsiteX39" fmla="*/ 6526924 w 9448800"/>
              <a:gd name="connsiteY39" fmla="*/ 430924 h 4319751"/>
              <a:gd name="connsiteX40" fmla="*/ 6515091 w 9448800"/>
              <a:gd name="connsiteY40" fmla="*/ 303771 h 4319751"/>
              <a:gd name="connsiteX41" fmla="*/ 6526924 w 9448800"/>
              <a:gd name="connsiteY41" fmla="*/ 220717 h 4319751"/>
              <a:gd name="connsiteX42" fmla="*/ 6651211 w 9448800"/>
              <a:gd name="connsiteY42" fmla="*/ 230308 h 4319751"/>
              <a:gd name="connsiteX43" fmla="*/ 6677707 w 9448800"/>
              <a:gd name="connsiteY43" fmla="*/ 306159 h 4319751"/>
              <a:gd name="connsiteX44" fmla="*/ 7725104 w 9448800"/>
              <a:gd name="connsiteY44" fmla="*/ 303881 h 4319751"/>
              <a:gd name="connsiteX45" fmla="*/ 7754797 w 9448800"/>
              <a:gd name="connsiteY45" fmla="*/ 343644 h 4319751"/>
              <a:gd name="connsiteX46" fmla="*/ 8282152 w 9448800"/>
              <a:gd name="connsiteY46" fmla="*/ 714703 h 4319751"/>
              <a:gd name="connsiteX47" fmla="*/ 8673791 w 9448800"/>
              <a:gd name="connsiteY47" fmla="*/ 1832916 h 4319751"/>
              <a:gd name="connsiteX48" fmla="*/ 9165021 w 9448800"/>
              <a:gd name="connsiteY48" fmla="*/ 1944413 h 4319751"/>
              <a:gd name="connsiteX49" fmla="*/ 9448800 w 9448800"/>
              <a:gd name="connsiteY49" fmla="*/ 2154620 h 4319751"/>
              <a:gd name="connsiteX50" fmla="*/ 9427779 w 9448800"/>
              <a:gd name="connsiteY50" fmla="*/ 4319751 h 4319751"/>
              <a:gd name="connsiteX51" fmla="*/ 0 w 9448800"/>
              <a:gd name="connsiteY51" fmla="*/ 4298731 h 4319751"/>
              <a:gd name="connsiteX52" fmla="*/ 62377 w 9448800"/>
              <a:gd name="connsiteY52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4692649 w 9448800"/>
              <a:gd name="connsiteY20" fmla="*/ 294289 h 4319751"/>
              <a:gd name="connsiteX21" fmla="*/ 4698124 w 9448800"/>
              <a:gd name="connsiteY21" fmla="*/ 1250731 h 4319751"/>
              <a:gd name="connsiteX22" fmla="*/ 4800949 w 9448800"/>
              <a:gd name="connsiteY22" fmla="*/ 1240220 h 4319751"/>
              <a:gd name="connsiteX23" fmla="*/ 4800949 w 9448800"/>
              <a:gd name="connsiteY23" fmla="*/ 297486 h 4319751"/>
              <a:gd name="connsiteX24" fmla="*/ 4838874 w 9448800"/>
              <a:gd name="connsiteY24" fmla="*/ 294289 h 4319751"/>
              <a:gd name="connsiteX25" fmla="*/ 4845269 w 9448800"/>
              <a:gd name="connsiteY25" fmla="*/ 578069 h 4319751"/>
              <a:gd name="connsiteX26" fmla="*/ 4961802 w 9448800"/>
              <a:gd name="connsiteY26" fmla="*/ 578069 h 4319751"/>
              <a:gd name="connsiteX27" fmla="*/ 4958604 w 9448800"/>
              <a:gd name="connsiteY27" fmla="*/ 241738 h 4319751"/>
              <a:gd name="connsiteX28" fmla="*/ 5496910 w 9448800"/>
              <a:gd name="connsiteY28" fmla="*/ 210206 h 4319751"/>
              <a:gd name="connsiteX29" fmla="*/ 5559973 w 9448800"/>
              <a:gd name="connsiteY29" fmla="*/ 105103 h 4319751"/>
              <a:gd name="connsiteX30" fmla="*/ 6230356 w 9448800"/>
              <a:gd name="connsiteY30" fmla="*/ 0 h 4319751"/>
              <a:gd name="connsiteX31" fmla="*/ 6217090 w 9448800"/>
              <a:gd name="connsiteY31" fmla="*/ 511808 h 4319751"/>
              <a:gd name="connsiteX32" fmla="*/ 6117021 w 9448800"/>
              <a:gd name="connsiteY32" fmla="*/ 578069 h 4319751"/>
              <a:gd name="connsiteX33" fmla="*/ 6390290 w 9448800"/>
              <a:gd name="connsiteY33" fmla="*/ 588579 h 4319751"/>
              <a:gd name="connsiteX34" fmla="*/ 6400800 w 9448800"/>
              <a:gd name="connsiteY34" fmla="*/ 546538 h 4319751"/>
              <a:gd name="connsiteX35" fmla="*/ 6339576 w 9448800"/>
              <a:gd name="connsiteY35" fmla="*/ 499020 h 4319751"/>
              <a:gd name="connsiteX36" fmla="*/ 6348248 w 9448800"/>
              <a:gd name="connsiteY36" fmla="*/ 63062 h 4319751"/>
              <a:gd name="connsiteX37" fmla="*/ 6409032 w 9448800"/>
              <a:gd name="connsiteY37" fmla="*/ 63062 h 4319751"/>
              <a:gd name="connsiteX38" fmla="*/ 6383454 w 9448800"/>
              <a:gd name="connsiteY38" fmla="*/ 430924 h 4319751"/>
              <a:gd name="connsiteX39" fmla="*/ 6526924 w 9448800"/>
              <a:gd name="connsiteY39" fmla="*/ 430924 h 4319751"/>
              <a:gd name="connsiteX40" fmla="*/ 6515091 w 9448800"/>
              <a:gd name="connsiteY40" fmla="*/ 303771 h 4319751"/>
              <a:gd name="connsiteX41" fmla="*/ 6526924 w 9448800"/>
              <a:gd name="connsiteY41" fmla="*/ 220717 h 4319751"/>
              <a:gd name="connsiteX42" fmla="*/ 6651211 w 9448800"/>
              <a:gd name="connsiteY42" fmla="*/ 230308 h 4319751"/>
              <a:gd name="connsiteX43" fmla="*/ 6677707 w 9448800"/>
              <a:gd name="connsiteY43" fmla="*/ 306159 h 4319751"/>
              <a:gd name="connsiteX44" fmla="*/ 7725104 w 9448800"/>
              <a:gd name="connsiteY44" fmla="*/ 303881 h 4319751"/>
              <a:gd name="connsiteX45" fmla="*/ 7754797 w 9448800"/>
              <a:gd name="connsiteY45" fmla="*/ 343644 h 4319751"/>
              <a:gd name="connsiteX46" fmla="*/ 8282152 w 9448800"/>
              <a:gd name="connsiteY46" fmla="*/ 714703 h 4319751"/>
              <a:gd name="connsiteX47" fmla="*/ 8673791 w 9448800"/>
              <a:gd name="connsiteY47" fmla="*/ 1832916 h 4319751"/>
              <a:gd name="connsiteX48" fmla="*/ 9165021 w 9448800"/>
              <a:gd name="connsiteY48" fmla="*/ 1944413 h 4319751"/>
              <a:gd name="connsiteX49" fmla="*/ 9448800 w 9448800"/>
              <a:gd name="connsiteY49" fmla="*/ 2154620 h 4319751"/>
              <a:gd name="connsiteX50" fmla="*/ 9427779 w 9448800"/>
              <a:gd name="connsiteY50" fmla="*/ 4319751 h 4319751"/>
              <a:gd name="connsiteX51" fmla="*/ 0 w 9448800"/>
              <a:gd name="connsiteY51" fmla="*/ 4298731 h 4319751"/>
              <a:gd name="connsiteX52" fmla="*/ 62377 w 9448800"/>
              <a:gd name="connsiteY52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815643 w 9448800"/>
              <a:gd name="connsiteY20" fmla="*/ 398829 h 4319751"/>
              <a:gd name="connsiteX21" fmla="*/ 4692649 w 9448800"/>
              <a:gd name="connsiteY21" fmla="*/ 294289 h 4319751"/>
              <a:gd name="connsiteX22" fmla="*/ 4698124 w 9448800"/>
              <a:gd name="connsiteY22" fmla="*/ 1250731 h 4319751"/>
              <a:gd name="connsiteX23" fmla="*/ 4800949 w 9448800"/>
              <a:gd name="connsiteY23" fmla="*/ 1240220 h 4319751"/>
              <a:gd name="connsiteX24" fmla="*/ 4800949 w 9448800"/>
              <a:gd name="connsiteY24" fmla="*/ 297486 h 4319751"/>
              <a:gd name="connsiteX25" fmla="*/ 4838874 w 9448800"/>
              <a:gd name="connsiteY25" fmla="*/ 294289 h 4319751"/>
              <a:gd name="connsiteX26" fmla="*/ 4845269 w 9448800"/>
              <a:gd name="connsiteY26" fmla="*/ 578069 h 4319751"/>
              <a:gd name="connsiteX27" fmla="*/ 4961802 w 9448800"/>
              <a:gd name="connsiteY27" fmla="*/ 578069 h 4319751"/>
              <a:gd name="connsiteX28" fmla="*/ 4958604 w 9448800"/>
              <a:gd name="connsiteY28" fmla="*/ 241738 h 4319751"/>
              <a:gd name="connsiteX29" fmla="*/ 5496910 w 9448800"/>
              <a:gd name="connsiteY29" fmla="*/ 210206 h 4319751"/>
              <a:gd name="connsiteX30" fmla="*/ 5559973 w 9448800"/>
              <a:gd name="connsiteY30" fmla="*/ 105103 h 4319751"/>
              <a:gd name="connsiteX31" fmla="*/ 6230356 w 9448800"/>
              <a:gd name="connsiteY31" fmla="*/ 0 h 4319751"/>
              <a:gd name="connsiteX32" fmla="*/ 6217090 w 9448800"/>
              <a:gd name="connsiteY32" fmla="*/ 511808 h 4319751"/>
              <a:gd name="connsiteX33" fmla="*/ 6117021 w 9448800"/>
              <a:gd name="connsiteY33" fmla="*/ 578069 h 4319751"/>
              <a:gd name="connsiteX34" fmla="*/ 6390290 w 9448800"/>
              <a:gd name="connsiteY34" fmla="*/ 588579 h 4319751"/>
              <a:gd name="connsiteX35" fmla="*/ 6400800 w 9448800"/>
              <a:gd name="connsiteY35" fmla="*/ 546538 h 4319751"/>
              <a:gd name="connsiteX36" fmla="*/ 6339576 w 9448800"/>
              <a:gd name="connsiteY36" fmla="*/ 499020 h 4319751"/>
              <a:gd name="connsiteX37" fmla="*/ 6348248 w 9448800"/>
              <a:gd name="connsiteY37" fmla="*/ 63062 h 4319751"/>
              <a:gd name="connsiteX38" fmla="*/ 6409032 w 9448800"/>
              <a:gd name="connsiteY38" fmla="*/ 63062 h 4319751"/>
              <a:gd name="connsiteX39" fmla="*/ 6383454 w 9448800"/>
              <a:gd name="connsiteY39" fmla="*/ 430924 h 4319751"/>
              <a:gd name="connsiteX40" fmla="*/ 6526924 w 9448800"/>
              <a:gd name="connsiteY40" fmla="*/ 430924 h 4319751"/>
              <a:gd name="connsiteX41" fmla="*/ 6515091 w 9448800"/>
              <a:gd name="connsiteY41" fmla="*/ 303771 h 4319751"/>
              <a:gd name="connsiteX42" fmla="*/ 6526924 w 9448800"/>
              <a:gd name="connsiteY42" fmla="*/ 220717 h 4319751"/>
              <a:gd name="connsiteX43" fmla="*/ 6651211 w 9448800"/>
              <a:gd name="connsiteY43" fmla="*/ 230308 h 4319751"/>
              <a:gd name="connsiteX44" fmla="*/ 6677707 w 9448800"/>
              <a:gd name="connsiteY44" fmla="*/ 306159 h 4319751"/>
              <a:gd name="connsiteX45" fmla="*/ 7725104 w 9448800"/>
              <a:gd name="connsiteY45" fmla="*/ 303881 h 4319751"/>
              <a:gd name="connsiteX46" fmla="*/ 7754797 w 9448800"/>
              <a:gd name="connsiteY46" fmla="*/ 343644 h 4319751"/>
              <a:gd name="connsiteX47" fmla="*/ 8282152 w 9448800"/>
              <a:gd name="connsiteY47" fmla="*/ 714703 h 4319751"/>
              <a:gd name="connsiteX48" fmla="*/ 8673791 w 9448800"/>
              <a:gd name="connsiteY48" fmla="*/ 1832916 h 4319751"/>
              <a:gd name="connsiteX49" fmla="*/ 9165021 w 9448800"/>
              <a:gd name="connsiteY49" fmla="*/ 1944413 h 4319751"/>
              <a:gd name="connsiteX50" fmla="*/ 9448800 w 9448800"/>
              <a:gd name="connsiteY50" fmla="*/ 2154620 h 4319751"/>
              <a:gd name="connsiteX51" fmla="*/ 9427779 w 9448800"/>
              <a:gd name="connsiteY51" fmla="*/ 4319751 h 4319751"/>
              <a:gd name="connsiteX52" fmla="*/ 0 w 9448800"/>
              <a:gd name="connsiteY52" fmla="*/ 4298731 h 4319751"/>
              <a:gd name="connsiteX53" fmla="*/ 62377 w 9448800"/>
              <a:gd name="connsiteY53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818712 w 9448800"/>
              <a:gd name="connsiteY20" fmla="*/ 417240 h 4319751"/>
              <a:gd name="connsiteX21" fmla="*/ 4692649 w 9448800"/>
              <a:gd name="connsiteY21" fmla="*/ 294289 h 4319751"/>
              <a:gd name="connsiteX22" fmla="*/ 4698124 w 9448800"/>
              <a:gd name="connsiteY22" fmla="*/ 1250731 h 4319751"/>
              <a:gd name="connsiteX23" fmla="*/ 4800949 w 9448800"/>
              <a:gd name="connsiteY23" fmla="*/ 1240220 h 4319751"/>
              <a:gd name="connsiteX24" fmla="*/ 4800949 w 9448800"/>
              <a:gd name="connsiteY24" fmla="*/ 297486 h 4319751"/>
              <a:gd name="connsiteX25" fmla="*/ 4838874 w 9448800"/>
              <a:gd name="connsiteY25" fmla="*/ 294289 h 4319751"/>
              <a:gd name="connsiteX26" fmla="*/ 4845269 w 9448800"/>
              <a:gd name="connsiteY26" fmla="*/ 578069 h 4319751"/>
              <a:gd name="connsiteX27" fmla="*/ 4961802 w 9448800"/>
              <a:gd name="connsiteY27" fmla="*/ 578069 h 4319751"/>
              <a:gd name="connsiteX28" fmla="*/ 4958604 w 9448800"/>
              <a:gd name="connsiteY28" fmla="*/ 241738 h 4319751"/>
              <a:gd name="connsiteX29" fmla="*/ 5496910 w 9448800"/>
              <a:gd name="connsiteY29" fmla="*/ 210206 h 4319751"/>
              <a:gd name="connsiteX30" fmla="*/ 5559973 w 9448800"/>
              <a:gd name="connsiteY30" fmla="*/ 105103 h 4319751"/>
              <a:gd name="connsiteX31" fmla="*/ 6230356 w 9448800"/>
              <a:gd name="connsiteY31" fmla="*/ 0 h 4319751"/>
              <a:gd name="connsiteX32" fmla="*/ 6217090 w 9448800"/>
              <a:gd name="connsiteY32" fmla="*/ 511808 h 4319751"/>
              <a:gd name="connsiteX33" fmla="*/ 6117021 w 9448800"/>
              <a:gd name="connsiteY33" fmla="*/ 578069 h 4319751"/>
              <a:gd name="connsiteX34" fmla="*/ 6390290 w 9448800"/>
              <a:gd name="connsiteY34" fmla="*/ 588579 h 4319751"/>
              <a:gd name="connsiteX35" fmla="*/ 6400800 w 9448800"/>
              <a:gd name="connsiteY35" fmla="*/ 546538 h 4319751"/>
              <a:gd name="connsiteX36" fmla="*/ 6339576 w 9448800"/>
              <a:gd name="connsiteY36" fmla="*/ 499020 h 4319751"/>
              <a:gd name="connsiteX37" fmla="*/ 6348248 w 9448800"/>
              <a:gd name="connsiteY37" fmla="*/ 63062 h 4319751"/>
              <a:gd name="connsiteX38" fmla="*/ 6409032 w 9448800"/>
              <a:gd name="connsiteY38" fmla="*/ 63062 h 4319751"/>
              <a:gd name="connsiteX39" fmla="*/ 6383454 w 9448800"/>
              <a:gd name="connsiteY39" fmla="*/ 430924 h 4319751"/>
              <a:gd name="connsiteX40" fmla="*/ 6526924 w 9448800"/>
              <a:gd name="connsiteY40" fmla="*/ 430924 h 4319751"/>
              <a:gd name="connsiteX41" fmla="*/ 6515091 w 9448800"/>
              <a:gd name="connsiteY41" fmla="*/ 303771 h 4319751"/>
              <a:gd name="connsiteX42" fmla="*/ 6526924 w 9448800"/>
              <a:gd name="connsiteY42" fmla="*/ 220717 h 4319751"/>
              <a:gd name="connsiteX43" fmla="*/ 6651211 w 9448800"/>
              <a:gd name="connsiteY43" fmla="*/ 230308 h 4319751"/>
              <a:gd name="connsiteX44" fmla="*/ 6677707 w 9448800"/>
              <a:gd name="connsiteY44" fmla="*/ 306159 h 4319751"/>
              <a:gd name="connsiteX45" fmla="*/ 7725104 w 9448800"/>
              <a:gd name="connsiteY45" fmla="*/ 303881 h 4319751"/>
              <a:gd name="connsiteX46" fmla="*/ 7754797 w 9448800"/>
              <a:gd name="connsiteY46" fmla="*/ 343644 h 4319751"/>
              <a:gd name="connsiteX47" fmla="*/ 8282152 w 9448800"/>
              <a:gd name="connsiteY47" fmla="*/ 714703 h 4319751"/>
              <a:gd name="connsiteX48" fmla="*/ 8673791 w 9448800"/>
              <a:gd name="connsiteY48" fmla="*/ 1832916 h 4319751"/>
              <a:gd name="connsiteX49" fmla="*/ 9165021 w 9448800"/>
              <a:gd name="connsiteY49" fmla="*/ 1944413 h 4319751"/>
              <a:gd name="connsiteX50" fmla="*/ 9448800 w 9448800"/>
              <a:gd name="connsiteY50" fmla="*/ 2154620 h 4319751"/>
              <a:gd name="connsiteX51" fmla="*/ 9427779 w 9448800"/>
              <a:gd name="connsiteY51" fmla="*/ 4319751 h 4319751"/>
              <a:gd name="connsiteX52" fmla="*/ 0 w 9448800"/>
              <a:gd name="connsiteY52" fmla="*/ 4298731 h 4319751"/>
              <a:gd name="connsiteX53" fmla="*/ 62377 w 9448800"/>
              <a:gd name="connsiteY53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806438 w 9448800"/>
              <a:gd name="connsiteY20" fmla="*/ 432582 h 4319751"/>
              <a:gd name="connsiteX21" fmla="*/ 4692649 w 9448800"/>
              <a:gd name="connsiteY21" fmla="*/ 294289 h 4319751"/>
              <a:gd name="connsiteX22" fmla="*/ 4698124 w 9448800"/>
              <a:gd name="connsiteY22" fmla="*/ 1250731 h 4319751"/>
              <a:gd name="connsiteX23" fmla="*/ 4800949 w 9448800"/>
              <a:gd name="connsiteY23" fmla="*/ 1240220 h 4319751"/>
              <a:gd name="connsiteX24" fmla="*/ 4800949 w 9448800"/>
              <a:gd name="connsiteY24" fmla="*/ 297486 h 4319751"/>
              <a:gd name="connsiteX25" fmla="*/ 4838874 w 9448800"/>
              <a:gd name="connsiteY25" fmla="*/ 294289 h 4319751"/>
              <a:gd name="connsiteX26" fmla="*/ 4845269 w 9448800"/>
              <a:gd name="connsiteY26" fmla="*/ 578069 h 4319751"/>
              <a:gd name="connsiteX27" fmla="*/ 4961802 w 9448800"/>
              <a:gd name="connsiteY27" fmla="*/ 578069 h 4319751"/>
              <a:gd name="connsiteX28" fmla="*/ 4958604 w 9448800"/>
              <a:gd name="connsiteY28" fmla="*/ 241738 h 4319751"/>
              <a:gd name="connsiteX29" fmla="*/ 5496910 w 9448800"/>
              <a:gd name="connsiteY29" fmla="*/ 210206 h 4319751"/>
              <a:gd name="connsiteX30" fmla="*/ 5559973 w 9448800"/>
              <a:gd name="connsiteY30" fmla="*/ 105103 h 4319751"/>
              <a:gd name="connsiteX31" fmla="*/ 6230356 w 9448800"/>
              <a:gd name="connsiteY31" fmla="*/ 0 h 4319751"/>
              <a:gd name="connsiteX32" fmla="*/ 6217090 w 9448800"/>
              <a:gd name="connsiteY32" fmla="*/ 511808 h 4319751"/>
              <a:gd name="connsiteX33" fmla="*/ 6117021 w 9448800"/>
              <a:gd name="connsiteY33" fmla="*/ 578069 h 4319751"/>
              <a:gd name="connsiteX34" fmla="*/ 6390290 w 9448800"/>
              <a:gd name="connsiteY34" fmla="*/ 588579 h 4319751"/>
              <a:gd name="connsiteX35" fmla="*/ 6400800 w 9448800"/>
              <a:gd name="connsiteY35" fmla="*/ 546538 h 4319751"/>
              <a:gd name="connsiteX36" fmla="*/ 6339576 w 9448800"/>
              <a:gd name="connsiteY36" fmla="*/ 499020 h 4319751"/>
              <a:gd name="connsiteX37" fmla="*/ 6348248 w 9448800"/>
              <a:gd name="connsiteY37" fmla="*/ 63062 h 4319751"/>
              <a:gd name="connsiteX38" fmla="*/ 6409032 w 9448800"/>
              <a:gd name="connsiteY38" fmla="*/ 63062 h 4319751"/>
              <a:gd name="connsiteX39" fmla="*/ 6383454 w 9448800"/>
              <a:gd name="connsiteY39" fmla="*/ 430924 h 4319751"/>
              <a:gd name="connsiteX40" fmla="*/ 6526924 w 9448800"/>
              <a:gd name="connsiteY40" fmla="*/ 430924 h 4319751"/>
              <a:gd name="connsiteX41" fmla="*/ 6515091 w 9448800"/>
              <a:gd name="connsiteY41" fmla="*/ 303771 h 4319751"/>
              <a:gd name="connsiteX42" fmla="*/ 6526924 w 9448800"/>
              <a:gd name="connsiteY42" fmla="*/ 220717 h 4319751"/>
              <a:gd name="connsiteX43" fmla="*/ 6651211 w 9448800"/>
              <a:gd name="connsiteY43" fmla="*/ 230308 h 4319751"/>
              <a:gd name="connsiteX44" fmla="*/ 6677707 w 9448800"/>
              <a:gd name="connsiteY44" fmla="*/ 306159 h 4319751"/>
              <a:gd name="connsiteX45" fmla="*/ 7725104 w 9448800"/>
              <a:gd name="connsiteY45" fmla="*/ 303881 h 4319751"/>
              <a:gd name="connsiteX46" fmla="*/ 7754797 w 9448800"/>
              <a:gd name="connsiteY46" fmla="*/ 343644 h 4319751"/>
              <a:gd name="connsiteX47" fmla="*/ 8282152 w 9448800"/>
              <a:gd name="connsiteY47" fmla="*/ 714703 h 4319751"/>
              <a:gd name="connsiteX48" fmla="*/ 8673791 w 9448800"/>
              <a:gd name="connsiteY48" fmla="*/ 1832916 h 4319751"/>
              <a:gd name="connsiteX49" fmla="*/ 9165021 w 9448800"/>
              <a:gd name="connsiteY49" fmla="*/ 1944413 h 4319751"/>
              <a:gd name="connsiteX50" fmla="*/ 9448800 w 9448800"/>
              <a:gd name="connsiteY50" fmla="*/ 2154620 h 4319751"/>
              <a:gd name="connsiteX51" fmla="*/ 9427779 w 9448800"/>
              <a:gd name="connsiteY51" fmla="*/ 4319751 h 4319751"/>
              <a:gd name="connsiteX52" fmla="*/ 0 w 9448800"/>
              <a:gd name="connsiteY52" fmla="*/ 4298731 h 4319751"/>
              <a:gd name="connsiteX53" fmla="*/ 62377 w 9448800"/>
              <a:gd name="connsiteY53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4692649 w 9448800"/>
              <a:gd name="connsiteY21" fmla="*/ 294289 h 4319751"/>
              <a:gd name="connsiteX22" fmla="*/ 4698124 w 9448800"/>
              <a:gd name="connsiteY22" fmla="*/ 1250731 h 4319751"/>
              <a:gd name="connsiteX23" fmla="*/ 4800949 w 9448800"/>
              <a:gd name="connsiteY23" fmla="*/ 1240220 h 4319751"/>
              <a:gd name="connsiteX24" fmla="*/ 4800949 w 9448800"/>
              <a:gd name="connsiteY24" fmla="*/ 297486 h 4319751"/>
              <a:gd name="connsiteX25" fmla="*/ 4838874 w 9448800"/>
              <a:gd name="connsiteY25" fmla="*/ 294289 h 4319751"/>
              <a:gd name="connsiteX26" fmla="*/ 4845269 w 9448800"/>
              <a:gd name="connsiteY26" fmla="*/ 578069 h 4319751"/>
              <a:gd name="connsiteX27" fmla="*/ 4961802 w 9448800"/>
              <a:gd name="connsiteY27" fmla="*/ 578069 h 4319751"/>
              <a:gd name="connsiteX28" fmla="*/ 4958604 w 9448800"/>
              <a:gd name="connsiteY28" fmla="*/ 241738 h 4319751"/>
              <a:gd name="connsiteX29" fmla="*/ 5496910 w 9448800"/>
              <a:gd name="connsiteY29" fmla="*/ 210206 h 4319751"/>
              <a:gd name="connsiteX30" fmla="*/ 5559973 w 9448800"/>
              <a:gd name="connsiteY30" fmla="*/ 105103 h 4319751"/>
              <a:gd name="connsiteX31" fmla="*/ 6230356 w 9448800"/>
              <a:gd name="connsiteY31" fmla="*/ 0 h 4319751"/>
              <a:gd name="connsiteX32" fmla="*/ 6217090 w 9448800"/>
              <a:gd name="connsiteY32" fmla="*/ 511808 h 4319751"/>
              <a:gd name="connsiteX33" fmla="*/ 6117021 w 9448800"/>
              <a:gd name="connsiteY33" fmla="*/ 578069 h 4319751"/>
              <a:gd name="connsiteX34" fmla="*/ 6390290 w 9448800"/>
              <a:gd name="connsiteY34" fmla="*/ 588579 h 4319751"/>
              <a:gd name="connsiteX35" fmla="*/ 6400800 w 9448800"/>
              <a:gd name="connsiteY35" fmla="*/ 546538 h 4319751"/>
              <a:gd name="connsiteX36" fmla="*/ 6339576 w 9448800"/>
              <a:gd name="connsiteY36" fmla="*/ 499020 h 4319751"/>
              <a:gd name="connsiteX37" fmla="*/ 6348248 w 9448800"/>
              <a:gd name="connsiteY37" fmla="*/ 63062 h 4319751"/>
              <a:gd name="connsiteX38" fmla="*/ 6409032 w 9448800"/>
              <a:gd name="connsiteY38" fmla="*/ 63062 h 4319751"/>
              <a:gd name="connsiteX39" fmla="*/ 6383454 w 9448800"/>
              <a:gd name="connsiteY39" fmla="*/ 430924 h 4319751"/>
              <a:gd name="connsiteX40" fmla="*/ 6526924 w 9448800"/>
              <a:gd name="connsiteY40" fmla="*/ 430924 h 4319751"/>
              <a:gd name="connsiteX41" fmla="*/ 6515091 w 9448800"/>
              <a:gd name="connsiteY41" fmla="*/ 303771 h 4319751"/>
              <a:gd name="connsiteX42" fmla="*/ 6526924 w 9448800"/>
              <a:gd name="connsiteY42" fmla="*/ 220717 h 4319751"/>
              <a:gd name="connsiteX43" fmla="*/ 6651211 w 9448800"/>
              <a:gd name="connsiteY43" fmla="*/ 230308 h 4319751"/>
              <a:gd name="connsiteX44" fmla="*/ 6677707 w 9448800"/>
              <a:gd name="connsiteY44" fmla="*/ 306159 h 4319751"/>
              <a:gd name="connsiteX45" fmla="*/ 7725104 w 9448800"/>
              <a:gd name="connsiteY45" fmla="*/ 303881 h 4319751"/>
              <a:gd name="connsiteX46" fmla="*/ 7754797 w 9448800"/>
              <a:gd name="connsiteY46" fmla="*/ 343644 h 4319751"/>
              <a:gd name="connsiteX47" fmla="*/ 8282152 w 9448800"/>
              <a:gd name="connsiteY47" fmla="*/ 714703 h 4319751"/>
              <a:gd name="connsiteX48" fmla="*/ 8673791 w 9448800"/>
              <a:gd name="connsiteY48" fmla="*/ 1832916 h 4319751"/>
              <a:gd name="connsiteX49" fmla="*/ 9165021 w 9448800"/>
              <a:gd name="connsiteY49" fmla="*/ 1944413 h 4319751"/>
              <a:gd name="connsiteX50" fmla="*/ 9448800 w 9448800"/>
              <a:gd name="connsiteY50" fmla="*/ 2154620 h 4319751"/>
              <a:gd name="connsiteX51" fmla="*/ 9427779 w 9448800"/>
              <a:gd name="connsiteY51" fmla="*/ 4319751 h 4319751"/>
              <a:gd name="connsiteX52" fmla="*/ 0 w 9448800"/>
              <a:gd name="connsiteY52" fmla="*/ 4298731 h 4319751"/>
              <a:gd name="connsiteX53" fmla="*/ 62377 w 9448800"/>
              <a:gd name="connsiteY53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0309 h 4319751"/>
              <a:gd name="connsiteX22" fmla="*/ 4692649 w 9448800"/>
              <a:gd name="connsiteY22" fmla="*/ 294289 h 4319751"/>
              <a:gd name="connsiteX23" fmla="*/ 4698124 w 9448800"/>
              <a:gd name="connsiteY23" fmla="*/ 1250731 h 4319751"/>
              <a:gd name="connsiteX24" fmla="*/ 4800949 w 9448800"/>
              <a:gd name="connsiteY24" fmla="*/ 1240220 h 4319751"/>
              <a:gd name="connsiteX25" fmla="*/ 4800949 w 9448800"/>
              <a:gd name="connsiteY25" fmla="*/ 297486 h 4319751"/>
              <a:gd name="connsiteX26" fmla="*/ 4838874 w 9448800"/>
              <a:gd name="connsiteY26" fmla="*/ 294289 h 4319751"/>
              <a:gd name="connsiteX27" fmla="*/ 4845269 w 9448800"/>
              <a:gd name="connsiteY27" fmla="*/ 578069 h 4319751"/>
              <a:gd name="connsiteX28" fmla="*/ 4961802 w 9448800"/>
              <a:gd name="connsiteY28" fmla="*/ 578069 h 4319751"/>
              <a:gd name="connsiteX29" fmla="*/ 4958604 w 9448800"/>
              <a:gd name="connsiteY29" fmla="*/ 241738 h 4319751"/>
              <a:gd name="connsiteX30" fmla="*/ 5496910 w 9448800"/>
              <a:gd name="connsiteY30" fmla="*/ 210206 h 4319751"/>
              <a:gd name="connsiteX31" fmla="*/ 5559973 w 9448800"/>
              <a:gd name="connsiteY31" fmla="*/ 105103 h 4319751"/>
              <a:gd name="connsiteX32" fmla="*/ 6230356 w 9448800"/>
              <a:gd name="connsiteY32" fmla="*/ 0 h 4319751"/>
              <a:gd name="connsiteX33" fmla="*/ 6217090 w 9448800"/>
              <a:gd name="connsiteY33" fmla="*/ 511808 h 4319751"/>
              <a:gd name="connsiteX34" fmla="*/ 6117021 w 9448800"/>
              <a:gd name="connsiteY34" fmla="*/ 578069 h 4319751"/>
              <a:gd name="connsiteX35" fmla="*/ 6390290 w 9448800"/>
              <a:gd name="connsiteY35" fmla="*/ 588579 h 4319751"/>
              <a:gd name="connsiteX36" fmla="*/ 6400800 w 9448800"/>
              <a:gd name="connsiteY36" fmla="*/ 546538 h 4319751"/>
              <a:gd name="connsiteX37" fmla="*/ 6339576 w 9448800"/>
              <a:gd name="connsiteY37" fmla="*/ 499020 h 4319751"/>
              <a:gd name="connsiteX38" fmla="*/ 6348248 w 9448800"/>
              <a:gd name="connsiteY38" fmla="*/ 63062 h 4319751"/>
              <a:gd name="connsiteX39" fmla="*/ 6409032 w 9448800"/>
              <a:gd name="connsiteY39" fmla="*/ 63062 h 4319751"/>
              <a:gd name="connsiteX40" fmla="*/ 6383454 w 9448800"/>
              <a:gd name="connsiteY40" fmla="*/ 430924 h 4319751"/>
              <a:gd name="connsiteX41" fmla="*/ 6526924 w 9448800"/>
              <a:gd name="connsiteY41" fmla="*/ 430924 h 4319751"/>
              <a:gd name="connsiteX42" fmla="*/ 6515091 w 9448800"/>
              <a:gd name="connsiteY42" fmla="*/ 303771 h 4319751"/>
              <a:gd name="connsiteX43" fmla="*/ 6526924 w 9448800"/>
              <a:gd name="connsiteY43" fmla="*/ 220717 h 4319751"/>
              <a:gd name="connsiteX44" fmla="*/ 6651211 w 9448800"/>
              <a:gd name="connsiteY44" fmla="*/ 230308 h 4319751"/>
              <a:gd name="connsiteX45" fmla="*/ 6677707 w 9448800"/>
              <a:gd name="connsiteY45" fmla="*/ 306159 h 4319751"/>
              <a:gd name="connsiteX46" fmla="*/ 7725104 w 9448800"/>
              <a:gd name="connsiteY46" fmla="*/ 303881 h 4319751"/>
              <a:gd name="connsiteX47" fmla="*/ 7754797 w 9448800"/>
              <a:gd name="connsiteY47" fmla="*/ 343644 h 4319751"/>
              <a:gd name="connsiteX48" fmla="*/ 8282152 w 9448800"/>
              <a:gd name="connsiteY48" fmla="*/ 714703 h 4319751"/>
              <a:gd name="connsiteX49" fmla="*/ 8673791 w 9448800"/>
              <a:gd name="connsiteY49" fmla="*/ 1832916 h 4319751"/>
              <a:gd name="connsiteX50" fmla="*/ 9165021 w 9448800"/>
              <a:gd name="connsiteY50" fmla="*/ 1944413 h 4319751"/>
              <a:gd name="connsiteX51" fmla="*/ 9448800 w 9448800"/>
              <a:gd name="connsiteY51" fmla="*/ 2154620 h 4319751"/>
              <a:gd name="connsiteX52" fmla="*/ 9427779 w 9448800"/>
              <a:gd name="connsiteY52" fmla="*/ 4319751 h 4319751"/>
              <a:gd name="connsiteX53" fmla="*/ 0 w 9448800"/>
              <a:gd name="connsiteY53" fmla="*/ 4298731 h 4319751"/>
              <a:gd name="connsiteX54" fmla="*/ 62377 w 9448800"/>
              <a:gd name="connsiteY54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41789 h 4319751"/>
              <a:gd name="connsiteX22" fmla="*/ 4692649 w 9448800"/>
              <a:gd name="connsiteY22" fmla="*/ 294289 h 4319751"/>
              <a:gd name="connsiteX23" fmla="*/ 4698124 w 9448800"/>
              <a:gd name="connsiteY23" fmla="*/ 1250731 h 4319751"/>
              <a:gd name="connsiteX24" fmla="*/ 4800949 w 9448800"/>
              <a:gd name="connsiteY24" fmla="*/ 1240220 h 4319751"/>
              <a:gd name="connsiteX25" fmla="*/ 4800949 w 9448800"/>
              <a:gd name="connsiteY25" fmla="*/ 297486 h 4319751"/>
              <a:gd name="connsiteX26" fmla="*/ 4838874 w 9448800"/>
              <a:gd name="connsiteY26" fmla="*/ 294289 h 4319751"/>
              <a:gd name="connsiteX27" fmla="*/ 4845269 w 9448800"/>
              <a:gd name="connsiteY27" fmla="*/ 578069 h 4319751"/>
              <a:gd name="connsiteX28" fmla="*/ 4961802 w 9448800"/>
              <a:gd name="connsiteY28" fmla="*/ 578069 h 4319751"/>
              <a:gd name="connsiteX29" fmla="*/ 4958604 w 9448800"/>
              <a:gd name="connsiteY29" fmla="*/ 241738 h 4319751"/>
              <a:gd name="connsiteX30" fmla="*/ 5496910 w 9448800"/>
              <a:gd name="connsiteY30" fmla="*/ 210206 h 4319751"/>
              <a:gd name="connsiteX31" fmla="*/ 5559973 w 9448800"/>
              <a:gd name="connsiteY31" fmla="*/ 105103 h 4319751"/>
              <a:gd name="connsiteX32" fmla="*/ 6230356 w 9448800"/>
              <a:gd name="connsiteY32" fmla="*/ 0 h 4319751"/>
              <a:gd name="connsiteX33" fmla="*/ 6217090 w 9448800"/>
              <a:gd name="connsiteY33" fmla="*/ 511808 h 4319751"/>
              <a:gd name="connsiteX34" fmla="*/ 6117021 w 9448800"/>
              <a:gd name="connsiteY34" fmla="*/ 578069 h 4319751"/>
              <a:gd name="connsiteX35" fmla="*/ 6390290 w 9448800"/>
              <a:gd name="connsiteY35" fmla="*/ 588579 h 4319751"/>
              <a:gd name="connsiteX36" fmla="*/ 6400800 w 9448800"/>
              <a:gd name="connsiteY36" fmla="*/ 546538 h 4319751"/>
              <a:gd name="connsiteX37" fmla="*/ 6339576 w 9448800"/>
              <a:gd name="connsiteY37" fmla="*/ 499020 h 4319751"/>
              <a:gd name="connsiteX38" fmla="*/ 6348248 w 9448800"/>
              <a:gd name="connsiteY38" fmla="*/ 63062 h 4319751"/>
              <a:gd name="connsiteX39" fmla="*/ 6409032 w 9448800"/>
              <a:gd name="connsiteY39" fmla="*/ 63062 h 4319751"/>
              <a:gd name="connsiteX40" fmla="*/ 6383454 w 9448800"/>
              <a:gd name="connsiteY40" fmla="*/ 430924 h 4319751"/>
              <a:gd name="connsiteX41" fmla="*/ 6526924 w 9448800"/>
              <a:gd name="connsiteY41" fmla="*/ 430924 h 4319751"/>
              <a:gd name="connsiteX42" fmla="*/ 6515091 w 9448800"/>
              <a:gd name="connsiteY42" fmla="*/ 303771 h 4319751"/>
              <a:gd name="connsiteX43" fmla="*/ 6526924 w 9448800"/>
              <a:gd name="connsiteY43" fmla="*/ 220717 h 4319751"/>
              <a:gd name="connsiteX44" fmla="*/ 6651211 w 9448800"/>
              <a:gd name="connsiteY44" fmla="*/ 230308 h 4319751"/>
              <a:gd name="connsiteX45" fmla="*/ 6677707 w 9448800"/>
              <a:gd name="connsiteY45" fmla="*/ 306159 h 4319751"/>
              <a:gd name="connsiteX46" fmla="*/ 7725104 w 9448800"/>
              <a:gd name="connsiteY46" fmla="*/ 303881 h 4319751"/>
              <a:gd name="connsiteX47" fmla="*/ 7754797 w 9448800"/>
              <a:gd name="connsiteY47" fmla="*/ 343644 h 4319751"/>
              <a:gd name="connsiteX48" fmla="*/ 8282152 w 9448800"/>
              <a:gd name="connsiteY48" fmla="*/ 714703 h 4319751"/>
              <a:gd name="connsiteX49" fmla="*/ 8673791 w 9448800"/>
              <a:gd name="connsiteY49" fmla="*/ 1832916 h 4319751"/>
              <a:gd name="connsiteX50" fmla="*/ 9165021 w 9448800"/>
              <a:gd name="connsiteY50" fmla="*/ 1944413 h 4319751"/>
              <a:gd name="connsiteX51" fmla="*/ 9448800 w 9448800"/>
              <a:gd name="connsiteY51" fmla="*/ 2154620 h 4319751"/>
              <a:gd name="connsiteX52" fmla="*/ 9427779 w 9448800"/>
              <a:gd name="connsiteY52" fmla="*/ 4319751 h 4319751"/>
              <a:gd name="connsiteX53" fmla="*/ 0 w 9448800"/>
              <a:gd name="connsiteY53" fmla="*/ 4298731 h 4319751"/>
              <a:gd name="connsiteX54" fmla="*/ 62377 w 9448800"/>
              <a:gd name="connsiteY54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0309 h 4319751"/>
              <a:gd name="connsiteX22" fmla="*/ 4692649 w 9448800"/>
              <a:gd name="connsiteY22" fmla="*/ 294289 h 4319751"/>
              <a:gd name="connsiteX23" fmla="*/ 4698124 w 9448800"/>
              <a:gd name="connsiteY23" fmla="*/ 1250731 h 4319751"/>
              <a:gd name="connsiteX24" fmla="*/ 4800949 w 9448800"/>
              <a:gd name="connsiteY24" fmla="*/ 1240220 h 4319751"/>
              <a:gd name="connsiteX25" fmla="*/ 4800949 w 9448800"/>
              <a:gd name="connsiteY25" fmla="*/ 297486 h 4319751"/>
              <a:gd name="connsiteX26" fmla="*/ 4838874 w 9448800"/>
              <a:gd name="connsiteY26" fmla="*/ 294289 h 4319751"/>
              <a:gd name="connsiteX27" fmla="*/ 4845269 w 9448800"/>
              <a:gd name="connsiteY27" fmla="*/ 578069 h 4319751"/>
              <a:gd name="connsiteX28" fmla="*/ 4961802 w 9448800"/>
              <a:gd name="connsiteY28" fmla="*/ 578069 h 4319751"/>
              <a:gd name="connsiteX29" fmla="*/ 4958604 w 9448800"/>
              <a:gd name="connsiteY29" fmla="*/ 241738 h 4319751"/>
              <a:gd name="connsiteX30" fmla="*/ 5496910 w 9448800"/>
              <a:gd name="connsiteY30" fmla="*/ 210206 h 4319751"/>
              <a:gd name="connsiteX31" fmla="*/ 5559973 w 9448800"/>
              <a:gd name="connsiteY31" fmla="*/ 105103 h 4319751"/>
              <a:gd name="connsiteX32" fmla="*/ 6230356 w 9448800"/>
              <a:gd name="connsiteY32" fmla="*/ 0 h 4319751"/>
              <a:gd name="connsiteX33" fmla="*/ 6217090 w 9448800"/>
              <a:gd name="connsiteY33" fmla="*/ 511808 h 4319751"/>
              <a:gd name="connsiteX34" fmla="*/ 6117021 w 9448800"/>
              <a:gd name="connsiteY34" fmla="*/ 578069 h 4319751"/>
              <a:gd name="connsiteX35" fmla="*/ 6390290 w 9448800"/>
              <a:gd name="connsiteY35" fmla="*/ 588579 h 4319751"/>
              <a:gd name="connsiteX36" fmla="*/ 6400800 w 9448800"/>
              <a:gd name="connsiteY36" fmla="*/ 546538 h 4319751"/>
              <a:gd name="connsiteX37" fmla="*/ 6339576 w 9448800"/>
              <a:gd name="connsiteY37" fmla="*/ 499020 h 4319751"/>
              <a:gd name="connsiteX38" fmla="*/ 6348248 w 9448800"/>
              <a:gd name="connsiteY38" fmla="*/ 63062 h 4319751"/>
              <a:gd name="connsiteX39" fmla="*/ 6409032 w 9448800"/>
              <a:gd name="connsiteY39" fmla="*/ 63062 h 4319751"/>
              <a:gd name="connsiteX40" fmla="*/ 6383454 w 9448800"/>
              <a:gd name="connsiteY40" fmla="*/ 430924 h 4319751"/>
              <a:gd name="connsiteX41" fmla="*/ 6526924 w 9448800"/>
              <a:gd name="connsiteY41" fmla="*/ 430924 h 4319751"/>
              <a:gd name="connsiteX42" fmla="*/ 6515091 w 9448800"/>
              <a:gd name="connsiteY42" fmla="*/ 303771 h 4319751"/>
              <a:gd name="connsiteX43" fmla="*/ 6526924 w 9448800"/>
              <a:gd name="connsiteY43" fmla="*/ 220717 h 4319751"/>
              <a:gd name="connsiteX44" fmla="*/ 6651211 w 9448800"/>
              <a:gd name="connsiteY44" fmla="*/ 230308 h 4319751"/>
              <a:gd name="connsiteX45" fmla="*/ 6677707 w 9448800"/>
              <a:gd name="connsiteY45" fmla="*/ 306159 h 4319751"/>
              <a:gd name="connsiteX46" fmla="*/ 7725104 w 9448800"/>
              <a:gd name="connsiteY46" fmla="*/ 303881 h 4319751"/>
              <a:gd name="connsiteX47" fmla="*/ 7754797 w 9448800"/>
              <a:gd name="connsiteY47" fmla="*/ 343644 h 4319751"/>
              <a:gd name="connsiteX48" fmla="*/ 8282152 w 9448800"/>
              <a:gd name="connsiteY48" fmla="*/ 714703 h 4319751"/>
              <a:gd name="connsiteX49" fmla="*/ 8673791 w 9448800"/>
              <a:gd name="connsiteY49" fmla="*/ 1832916 h 4319751"/>
              <a:gd name="connsiteX50" fmla="*/ 9165021 w 9448800"/>
              <a:gd name="connsiteY50" fmla="*/ 1944413 h 4319751"/>
              <a:gd name="connsiteX51" fmla="*/ 9448800 w 9448800"/>
              <a:gd name="connsiteY51" fmla="*/ 2154620 h 4319751"/>
              <a:gd name="connsiteX52" fmla="*/ 9427779 w 9448800"/>
              <a:gd name="connsiteY52" fmla="*/ 4319751 h 4319751"/>
              <a:gd name="connsiteX53" fmla="*/ 0 w 9448800"/>
              <a:gd name="connsiteY53" fmla="*/ 4298731 h 4319751"/>
              <a:gd name="connsiteX54" fmla="*/ 62377 w 9448800"/>
              <a:gd name="connsiteY54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0309 h 4319751"/>
              <a:gd name="connsiteX22" fmla="*/ 4159310 w 9448800"/>
              <a:gd name="connsiteY22" fmla="*/ 438719 h 4319751"/>
              <a:gd name="connsiteX23" fmla="*/ 4692649 w 9448800"/>
              <a:gd name="connsiteY23" fmla="*/ 294289 h 4319751"/>
              <a:gd name="connsiteX24" fmla="*/ 4698124 w 9448800"/>
              <a:gd name="connsiteY24" fmla="*/ 1250731 h 4319751"/>
              <a:gd name="connsiteX25" fmla="*/ 4800949 w 9448800"/>
              <a:gd name="connsiteY25" fmla="*/ 1240220 h 4319751"/>
              <a:gd name="connsiteX26" fmla="*/ 4800949 w 9448800"/>
              <a:gd name="connsiteY26" fmla="*/ 297486 h 4319751"/>
              <a:gd name="connsiteX27" fmla="*/ 4838874 w 9448800"/>
              <a:gd name="connsiteY27" fmla="*/ 294289 h 4319751"/>
              <a:gd name="connsiteX28" fmla="*/ 4845269 w 9448800"/>
              <a:gd name="connsiteY28" fmla="*/ 578069 h 4319751"/>
              <a:gd name="connsiteX29" fmla="*/ 4961802 w 9448800"/>
              <a:gd name="connsiteY29" fmla="*/ 578069 h 4319751"/>
              <a:gd name="connsiteX30" fmla="*/ 4958604 w 9448800"/>
              <a:gd name="connsiteY30" fmla="*/ 241738 h 4319751"/>
              <a:gd name="connsiteX31" fmla="*/ 5496910 w 9448800"/>
              <a:gd name="connsiteY31" fmla="*/ 210206 h 4319751"/>
              <a:gd name="connsiteX32" fmla="*/ 5559973 w 9448800"/>
              <a:gd name="connsiteY32" fmla="*/ 105103 h 4319751"/>
              <a:gd name="connsiteX33" fmla="*/ 6230356 w 9448800"/>
              <a:gd name="connsiteY33" fmla="*/ 0 h 4319751"/>
              <a:gd name="connsiteX34" fmla="*/ 6217090 w 9448800"/>
              <a:gd name="connsiteY34" fmla="*/ 511808 h 4319751"/>
              <a:gd name="connsiteX35" fmla="*/ 6117021 w 9448800"/>
              <a:gd name="connsiteY35" fmla="*/ 578069 h 4319751"/>
              <a:gd name="connsiteX36" fmla="*/ 6390290 w 9448800"/>
              <a:gd name="connsiteY36" fmla="*/ 588579 h 4319751"/>
              <a:gd name="connsiteX37" fmla="*/ 6400800 w 9448800"/>
              <a:gd name="connsiteY37" fmla="*/ 546538 h 4319751"/>
              <a:gd name="connsiteX38" fmla="*/ 6339576 w 9448800"/>
              <a:gd name="connsiteY38" fmla="*/ 499020 h 4319751"/>
              <a:gd name="connsiteX39" fmla="*/ 6348248 w 9448800"/>
              <a:gd name="connsiteY39" fmla="*/ 63062 h 4319751"/>
              <a:gd name="connsiteX40" fmla="*/ 6409032 w 9448800"/>
              <a:gd name="connsiteY40" fmla="*/ 63062 h 4319751"/>
              <a:gd name="connsiteX41" fmla="*/ 6383454 w 9448800"/>
              <a:gd name="connsiteY41" fmla="*/ 430924 h 4319751"/>
              <a:gd name="connsiteX42" fmla="*/ 6526924 w 9448800"/>
              <a:gd name="connsiteY42" fmla="*/ 430924 h 4319751"/>
              <a:gd name="connsiteX43" fmla="*/ 6515091 w 9448800"/>
              <a:gd name="connsiteY43" fmla="*/ 303771 h 4319751"/>
              <a:gd name="connsiteX44" fmla="*/ 6526924 w 9448800"/>
              <a:gd name="connsiteY44" fmla="*/ 220717 h 4319751"/>
              <a:gd name="connsiteX45" fmla="*/ 6651211 w 9448800"/>
              <a:gd name="connsiteY45" fmla="*/ 230308 h 4319751"/>
              <a:gd name="connsiteX46" fmla="*/ 6677707 w 9448800"/>
              <a:gd name="connsiteY46" fmla="*/ 306159 h 4319751"/>
              <a:gd name="connsiteX47" fmla="*/ 7725104 w 9448800"/>
              <a:gd name="connsiteY47" fmla="*/ 303881 h 4319751"/>
              <a:gd name="connsiteX48" fmla="*/ 7754797 w 9448800"/>
              <a:gd name="connsiteY48" fmla="*/ 343644 h 4319751"/>
              <a:gd name="connsiteX49" fmla="*/ 8282152 w 9448800"/>
              <a:gd name="connsiteY49" fmla="*/ 714703 h 4319751"/>
              <a:gd name="connsiteX50" fmla="*/ 8673791 w 9448800"/>
              <a:gd name="connsiteY50" fmla="*/ 1832916 h 4319751"/>
              <a:gd name="connsiteX51" fmla="*/ 9165021 w 9448800"/>
              <a:gd name="connsiteY51" fmla="*/ 1944413 h 4319751"/>
              <a:gd name="connsiteX52" fmla="*/ 9448800 w 9448800"/>
              <a:gd name="connsiteY52" fmla="*/ 2154620 h 4319751"/>
              <a:gd name="connsiteX53" fmla="*/ 9427779 w 9448800"/>
              <a:gd name="connsiteY53" fmla="*/ 4319751 h 4319751"/>
              <a:gd name="connsiteX54" fmla="*/ 0 w 9448800"/>
              <a:gd name="connsiteY54" fmla="*/ 4298731 h 4319751"/>
              <a:gd name="connsiteX55" fmla="*/ 62377 w 9448800"/>
              <a:gd name="connsiteY55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3377 h 4319751"/>
              <a:gd name="connsiteX22" fmla="*/ 4159310 w 9448800"/>
              <a:gd name="connsiteY22" fmla="*/ 438719 h 4319751"/>
              <a:gd name="connsiteX23" fmla="*/ 4692649 w 9448800"/>
              <a:gd name="connsiteY23" fmla="*/ 294289 h 4319751"/>
              <a:gd name="connsiteX24" fmla="*/ 4698124 w 9448800"/>
              <a:gd name="connsiteY24" fmla="*/ 1250731 h 4319751"/>
              <a:gd name="connsiteX25" fmla="*/ 4800949 w 9448800"/>
              <a:gd name="connsiteY25" fmla="*/ 1240220 h 4319751"/>
              <a:gd name="connsiteX26" fmla="*/ 4800949 w 9448800"/>
              <a:gd name="connsiteY26" fmla="*/ 297486 h 4319751"/>
              <a:gd name="connsiteX27" fmla="*/ 4838874 w 9448800"/>
              <a:gd name="connsiteY27" fmla="*/ 294289 h 4319751"/>
              <a:gd name="connsiteX28" fmla="*/ 4845269 w 9448800"/>
              <a:gd name="connsiteY28" fmla="*/ 578069 h 4319751"/>
              <a:gd name="connsiteX29" fmla="*/ 4961802 w 9448800"/>
              <a:gd name="connsiteY29" fmla="*/ 578069 h 4319751"/>
              <a:gd name="connsiteX30" fmla="*/ 4958604 w 9448800"/>
              <a:gd name="connsiteY30" fmla="*/ 241738 h 4319751"/>
              <a:gd name="connsiteX31" fmla="*/ 5496910 w 9448800"/>
              <a:gd name="connsiteY31" fmla="*/ 210206 h 4319751"/>
              <a:gd name="connsiteX32" fmla="*/ 5559973 w 9448800"/>
              <a:gd name="connsiteY32" fmla="*/ 105103 h 4319751"/>
              <a:gd name="connsiteX33" fmla="*/ 6230356 w 9448800"/>
              <a:gd name="connsiteY33" fmla="*/ 0 h 4319751"/>
              <a:gd name="connsiteX34" fmla="*/ 6217090 w 9448800"/>
              <a:gd name="connsiteY34" fmla="*/ 511808 h 4319751"/>
              <a:gd name="connsiteX35" fmla="*/ 6117021 w 9448800"/>
              <a:gd name="connsiteY35" fmla="*/ 578069 h 4319751"/>
              <a:gd name="connsiteX36" fmla="*/ 6390290 w 9448800"/>
              <a:gd name="connsiteY36" fmla="*/ 588579 h 4319751"/>
              <a:gd name="connsiteX37" fmla="*/ 6400800 w 9448800"/>
              <a:gd name="connsiteY37" fmla="*/ 546538 h 4319751"/>
              <a:gd name="connsiteX38" fmla="*/ 6339576 w 9448800"/>
              <a:gd name="connsiteY38" fmla="*/ 499020 h 4319751"/>
              <a:gd name="connsiteX39" fmla="*/ 6348248 w 9448800"/>
              <a:gd name="connsiteY39" fmla="*/ 63062 h 4319751"/>
              <a:gd name="connsiteX40" fmla="*/ 6409032 w 9448800"/>
              <a:gd name="connsiteY40" fmla="*/ 63062 h 4319751"/>
              <a:gd name="connsiteX41" fmla="*/ 6383454 w 9448800"/>
              <a:gd name="connsiteY41" fmla="*/ 430924 h 4319751"/>
              <a:gd name="connsiteX42" fmla="*/ 6526924 w 9448800"/>
              <a:gd name="connsiteY42" fmla="*/ 430924 h 4319751"/>
              <a:gd name="connsiteX43" fmla="*/ 6515091 w 9448800"/>
              <a:gd name="connsiteY43" fmla="*/ 303771 h 4319751"/>
              <a:gd name="connsiteX44" fmla="*/ 6526924 w 9448800"/>
              <a:gd name="connsiteY44" fmla="*/ 220717 h 4319751"/>
              <a:gd name="connsiteX45" fmla="*/ 6651211 w 9448800"/>
              <a:gd name="connsiteY45" fmla="*/ 230308 h 4319751"/>
              <a:gd name="connsiteX46" fmla="*/ 6677707 w 9448800"/>
              <a:gd name="connsiteY46" fmla="*/ 306159 h 4319751"/>
              <a:gd name="connsiteX47" fmla="*/ 7725104 w 9448800"/>
              <a:gd name="connsiteY47" fmla="*/ 303881 h 4319751"/>
              <a:gd name="connsiteX48" fmla="*/ 7754797 w 9448800"/>
              <a:gd name="connsiteY48" fmla="*/ 343644 h 4319751"/>
              <a:gd name="connsiteX49" fmla="*/ 8282152 w 9448800"/>
              <a:gd name="connsiteY49" fmla="*/ 714703 h 4319751"/>
              <a:gd name="connsiteX50" fmla="*/ 8673791 w 9448800"/>
              <a:gd name="connsiteY50" fmla="*/ 1832916 h 4319751"/>
              <a:gd name="connsiteX51" fmla="*/ 9165021 w 9448800"/>
              <a:gd name="connsiteY51" fmla="*/ 1944413 h 4319751"/>
              <a:gd name="connsiteX52" fmla="*/ 9448800 w 9448800"/>
              <a:gd name="connsiteY52" fmla="*/ 2154620 h 4319751"/>
              <a:gd name="connsiteX53" fmla="*/ 9427779 w 9448800"/>
              <a:gd name="connsiteY53" fmla="*/ 4319751 h 4319751"/>
              <a:gd name="connsiteX54" fmla="*/ 0 w 9448800"/>
              <a:gd name="connsiteY54" fmla="*/ 4298731 h 4319751"/>
              <a:gd name="connsiteX55" fmla="*/ 62377 w 9448800"/>
              <a:gd name="connsiteY55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3377 h 4319751"/>
              <a:gd name="connsiteX22" fmla="*/ 4159310 w 9448800"/>
              <a:gd name="connsiteY22" fmla="*/ 438719 h 4319751"/>
              <a:gd name="connsiteX23" fmla="*/ 4692649 w 9448800"/>
              <a:gd name="connsiteY23" fmla="*/ 294289 h 4319751"/>
              <a:gd name="connsiteX24" fmla="*/ 4698124 w 9448800"/>
              <a:gd name="connsiteY24" fmla="*/ 1250731 h 4319751"/>
              <a:gd name="connsiteX25" fmla="*/ 4800949 w 9448800"/>
              <a:gd name="connsiteY25" fmla="*/ 1240220 h 4319751"/>
              <a:gd name="connsiteX26" fmla="*/ 4800949 w 9448800"/>
              <a:gd name="connsiteY26" fmla="*/ 297486 h 4319751"/>
              <a:gd name="connsiteX27" fmla="*/ 4838874 w 9448800"/>
              <a:gd name="connsiteY27" fmla="*/ 294289 h 4319751"/>
              <a:gd name="connsiteX28" fmla="*/ 4845269 w 9448800"/>
              <a:gd name="connsiteY28" fmla="*/ 578069 h 4319751"/>
              <a:gd name="connsiteX29" fmla="*/ 4961802 w 9448800"/>
              <a:gd name="connsiteY29" fmla="*/ 578069 h 4319751"/>
              <a:gd name="connsiteX30" fmla="*/ 4958604 w 9448800"/>
              <a:gd name="connsiteY30" fmla="*/ 241738 h 4319751"/>
              <a:gd name="connsiteX31" fmla="*/ 5496910 w 9448800"/>
              <a:gd name="connsiteY31" fmla="*/ 210206 h 4319751"/>
              <a:gd name="connsiteX32" fmla="*/ 5559973 w 9448800"/>
              <a:gd name="connsiteY32" fmla="*/ 105103 h 4319751"/>
              <a:gd name="connsiteX33" fmla="*/ 6230356 w 9448800"/>
              <a:gd name="connsiteY33" fmla="*/ 0 h 4319751"/>
              <a:gd name="connsiteX34" fmla="*/ 6217090 w 9448800"/>
              <a:gd name="connsiteY34" fmla="*/ 511808 h 4319751"/>
              <a:gd name="connsiteX35" fmla="*/ 6117021 w 9448800"/>
              <a:gd name="connsiteY35" fmla="*/ 578069 h 4319751"/>
              <a:gd name="connsiteX36" fmla="*/ 6390290 w 9448800"/>
              <a:gd name="connsiteY36" fmla="*/ 588579 h 4319751"/>
              <a:gd name="connsiteX37" fmla="*/ 6400800 w 9448800"/>
              <a:gd name="connsiteY37" fmla="*/ 546538 h 4319751"/>
              <a:gd name="connsiteX38" fmla="*/ 6339576 w 9448800"/>
              <a:gd name="connsiteY38" fmla="*/ 499020 h 4319751"/>
              <a:gd name="connsiteX39" fmla="*/ 6348248 w 9448800"/>
              <a:gd name="connsiteY39" fmla="*/ 63062 h 4319751"/>
              <a:gd name="connsiteX40" fmla="*/ 6409032 w 9448800"/>
              <a:gd name="connsiteY40" fmla="*/ 63062 h 4319751"/>
              <a:gd name="connsiteX41" fmla="*/ 6383454 w 9448800"/>
              <a:gd name="connsiteY41" fmla="*/ 430924 h 4319751"/>
              <a:gd name="connsiteX42" fmla="*/ 6526924 w 9448800"/>
              <a:gd name="connsiteY42" fmla="*/ 430924 h 4319751"/>
              <a:gd name="connsiteX43" fmla="*/ 6515091 w 9448800"/>
              <a:gd name="connsiteY43" fmla="*/ 303771 h 4319751"/>
              <a:gd name="connsiteX44" fmla="*/ 6526924 w 9448800"/>
              <a:gd name="connsiteY44" fmla="*/ 220717 h 4319751"/>
              <a:gd name="connsiteX45" fmla="*/ 6651211 w 9448800"/>
              <a:gd name="connsiteY45" fmla="*/ 230308 h 4319751"/>
              <a:gd name="connsiteX46" fmla="*/ 6677707 w 9448800"/>
              <a:gd name="connsiteY46" fmla="*/ 306159 h 4319751"/>
              <a:gd name="connsiteX47" fmla="*/ 7725104 w 9448800"/>
              <a:gd name="connsiteY47" fmla="*/ 303881 h 4319751"/>
              <a:gd name="connsiteX48" fmla="*/ 7754797 w 9448800"/>
              <a:gd name="connsiteY48" fmla="*/ 343644 h 4319751"/>
              <a:gd name="connsiteX49" fmla="*/ 8282152 w 9448800"/>
              <a:gd name="connsiteY49" fmla="*/ 714703 h 4319751"/>
              <a:gd name="connsiteX50" fmla="*/ 8673791 w 9448800"/>
              <a:gd name="connsiteY50" fmla="*/ 1832916 h 4319751"/>
              <a:gd name="connsiteX51" fmla="*/ 9165021 w 9448800"/>
              <a:gd name="connsiteY51" fmla="*/ 1944413 h 4319751"/>
              <a:gd name="connsiteX52" fmla="*/ 9448800 w 9448800"/>
              <a:gd name="connsiteY52" fmla="*/ 2154620 h 4319751"/>
              <a:gd name="connsiteX53" fmla="*/ 9427779 w 9448800"/>
              <a:gd name="connsiteY53" fmla="*/ 4319751 h 4319751"/>
              <a:gd name="connsiteX54" fmla="*/ 0 w 9448800"/>
              <a:gd name="connsiteY54" fmla="*/ 4298731 h 4319751"/>
              <a:gd name="connsiteX55" fmla="*/ 62377 w 9448800"/>
              <a:gd name="connsiteY55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59310 w 9448800"/>
              <a:gd name="connsiteY22" fmla="*/ 438719 h 4319751"/>
              <a:gd name="connsiteX23" fmla="*/ 4692649 w 9448800"/>
              <a:gd name="connsiteY23" fmla="*/ 294289 h 4319751"/>
              <a:gd name="connsiteX24" fmla="*/ 4698124 w 9448800"/>
              <a:gd name="connsiteY24" fmla="*/ 1250731 h 4319751"/>
              <a:gd name="connsiteX25" fmla="*/ 4800949 w 9448800"/>
              <a:gd name="connsiteY25" fmla="*/ 1240220 h 4319751"/>
              <a:gd name="connsiteX26" fmla="*/ 4800949 w 9448800"/>
              <a:gd name="connsiteY26" fmla="*/ 297486 h 4319751"/>
              <a:gd name="connsiteX27" fmla="*/ 4838874 w 9448800"/>
              <a:gd name="connsiteY27" fmla="*/ 294289 h 4319751"/>
              <a:gd name="connsiteX28" fmla="*/ 4845269 w 9448800"/>
              <a:gd name="connsiteY28" fmla="*/ 578069 h 4319751"/>
              <a:gd name="connsiteX29" fmla="*/ 4961802 w 9448800"/>
              <a:gd name="connsiteY29" fmla="*/ 578069 h 4319751"/>
              <a:gd name="connsiteX30" fmla="*/ 4958604 w 9448800"/>
              <a:gd name="connsiteY30" fmla="*/ 241738 h 4319751"/>
              <a:gd name="connsiteX31" fmla="*/ 5496910 w 9448800"/>
              <a:gd name="connsiteY31" fmla="*/ 210206 h 4319751"/>
              <a:gd name="connsiteX32" fmla="*/ 5559973 w 9448800"/>
              <a:gd name="connsiteY32" fmla="*/ 105103 h 4319751"/>
              <a:gd name="connsiteX33" fmla="*/ 6230356 w 9448800"/>
              <a:gd name="connsiteY33" fmla="*/ 0 h 4319751"/>
              <a:gd name="connsiteX34" fmla="*/ 6217090 w 9448800"/>
              <a:gd name="connsiteY34" fmla="*/ 511808 h 4319751"/>
              <a:gd name="connsiteX35" fmla="*/ 6117021 w 9448800"/>
              <a:gd name="connsiteY35" fmla="*/ 578069 h 4319751"/>
              <a:gd name="connsiteX36" fmla="*/ 6390290 w 9448800"/>
              <a:gd name="connsiteY36" fmla="*/ 588579 h 4319751"/>
              <a:gd name="connsiteX37" fmla="*/ 6400800 w 9448800"/>
              <a:gd name="connsiteY37" fmla="*/ 546538 h 4319751"/>
              <a:gd name="connsiteX38" fmla="*/ 6339576 w 9448800"/>
              <a:gd name="connsiteY38" fmla="*/ 499020 h 4319751"/>
              <a:gd name="connsiteX39" fmla="*/ 6348248 w 9448800"/>
              <a:gd name="connsiteY39" fmla="*/ 63062 h 4319751"/>
              <a:gd name="connsiteX40" fmla="*/ 6409032 w 9448800"/>
              <a:gd name="connsiteY40" fmla="*/ 63062 h 4319751"/>
              <a:gd name="connsiteX41" fmla="*/ 6383454 w 9448800"/>
              <a:gd name="connsiteY41" fmla="*/ 430924 h 4319751"/>
              <a:gd name="connsiteX42" fmla="*/ 6526924 w 9448800"/>
              <a:gd name="connsiteY42" fmla="*/ 430924 h 4319751"/>
              <a:gd name="connsiteX43" fmla="*/ 6515091 w 9448800"/>
              <a:gd name="connsiteY43" fmla="*/ 303771 h 4319751"/>
              <a:gd name="connsiteX44" fmla="*/ 6526924 w 9448800"/>
              <a:gd name="connsiteY44" fmla="*/ 220717 h 4319751"/>
              <a:gd name="connsiteX45" fmla="*/ 6651211 w 9448800"/>
              <a:gd name="connsiteY45" fmla="*/ 230308 h 4319751"/>
              <a:gd name="connsiteX46" fmla="*/ 6677707 w 9448800"/>
              <a:gd name="connsiteY46" fmla="*/ 306159 h 4319751"/>
              <a:gd name="connsiteX47" fmla="*/ 7725104 w 9448800"/>
              <a:gd name="connsiteY47" fmla="*/ 303881 h 4319751"/>
              <a:gd name="connsiteX48" fmla="*/ 7754797 w 9448800"/>
              <a:gd name="connsiteY48" fmla="*/ 343644 h 4319751"/>
              <a:gd name="connsiteX49" fmla="*/ 8282152 w 9448800"/>
              <a:gd name="connsiteY49" fmla="*/ 714703 h 4319751"/>
              <a:gd name="connsiteX50" fmla="*/ 8673791 w 9448800"/>
              <a:gd name="connsiteY50" fmla="*/ 1832916 h 4319751"/>
              <a:gd name="connsiteX51" fmla="*/ 9165021 w 9448800"/>
              <a:gd name="connsiteY51" fmla="*/ 1944413 h 4319751"/>
              <a:gd name="connsiteX52" fmla="*/ 9448800 w 9448800"/>
              <a:gd name="connsiteY52" fmla="*/ 2154620 h 4319751"/>
              <a:gd name="connsiteX53" fmla="*/ 9427779 w 9448800"/>
              <a:gd name="connsiteY53" fmla="*/ 4319751 h 4319751"/>
              <a:gd name="connsiteX54" fmla="*/ 0 w 9448800"/>
              <a:gd name="connsiteY54" fmla="*/ 4298731 h 4319751"/>
              <a:gd name="connsiteX55" fmla="*/ 62377 w 9448800"/>
              <a:gd name="connsiteY55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692649 w 9448800"/>
              <a:gd name="connsiteY23" fmla="*/ 294289 h 4319751"/>
              <a:gd name="connsiteX24" fmla="*/ 4698124 w 9448800"/>
              <a:gd name="connsiteY24" fmla="*/ 1250731 h 4319751"/>
              <a:gd name="connsiteX25" fmla="*/ 4800949 w 9448800"/>
              <a:gd name="connsiteY25" fmla="*/ 1240220 h 4319751"/>
              <a:gd name="connsiteX26" fmla="*/ 4800949 w 9448800"/>
              <a:gd name="connsiteY26" fmla="*/ 297486 h 4319751"/>
              <a:gd name="connsiteX27" fmla="*/ 4838874 w 9448800"/>
              <a:gd name="connsiteY27" fmla="*/ 294289 h 4319751"/>
              <a:gd name="connsiteX28" fmla="*/ 4845269 w 9448800"/>
              <a:gd name="connsiteY28" fmla="*/ 578069 h 4319751"/>
              <a:gd name="connsiteX29" fmla="*/ 4961802 w 9448800"/>
              <a:gd name="connsiteY29" fmla="*/ 578069 h 4319751"/>
              <a:gd name="connsiteX30" fmla="*/ 4958604 w 9448800"/>
              <a:gd name="connsiteY30" fmla="*/ 241738 h 4319751"/>
              <a:gd name="connsiteX31" fmla="*/ 5496910 w 9448800"/>
              <a:gd name="connsiteY31" fmla="*/ 210206 h 4319751"/>
              <a:gd name="connsiteX32" fmla="*/ 5559973 w 9448800"/>
              <a:gd name="connsiteY32" fmla="*/ 105103 h 4319751"/>
              <a:gd name="connsiteX33" fmla="*/ 6230356 w 9448800"/>
              <a:gd name="connsiteY33" fmla="*/ 0 h 4319751"/>
              <a:gd name="connsiteX34" fmla="*/ 6217090 w 9448800"/>
              <a:gd name="connsiteY34" fmla="*/ 511808 h 4319751"/>
              <a:gd name="connsiteX35" fmla="*/ 6117021 w 9448800"/>
              <a:gd name="connsiteY35" fmla="*/ 578069 h 4319751"/>
              <a:gd name="connsiteX36" fmla="*/ 6390290 w 9448800"/>
              <a:gd name="connsiteY36" fmla="*/ 588579 h 4319751"/>
              <a:gd name="connsiteX37" fmla="*/ 6400800 w 9448800"/>
              <a:gd name="connsiteY37" fmla="*/ 546538 h 4319751"/>
              <a:gd name="connsiteX38" fmla="*/ 6339576 w 9448800"/>
              <a:gd name="connsiteY38" fmla="*/ 499020 h 4319751"/>
              <a:gd name="connsiteX39" fmla="*/ 6348248 w 9448800"/>
              <a:gd name="connsiteY39" fmla="*/ 63062 h 4319751"/>
              <a:gd name="connsiteX40" fmla="*/ 6409032 w 9448800"/>
              <a:gd name="connsiteY40" fmla="*/ 63062 h 4319751"/>
              <a:gd name="connsiteX41" fmla="*/ 6383454 w 9448800"/>
              <a:gd name="connsiteY41" fmla="*/ 430924 h 4319751"/>
              <a:gd name="connsiteX42" fmla="*/ 6526924 w 9448800"/>
              <a:gd name="connsiteY42" fmla="*/ 430924 h 4319751"/>
              <a:gd name="connsiteX43" fmla="*/ 6515091 w 9448800"/>
              <a:gd name="connsiteY43" fmla="*/ 303771 h 4319751"/>
              <a:gd name="connsiteX44" fmla="*/ 6526924 w 9448800"/>
              <a:gd name="connsiteY44" fmla="*/ 220717 h 4319751"/>
              <a:gd name="connsiteX45" fmla="*/ 6651211 w 9448800"/>
              <a:gd name="connsiteY45" fmla="*/ 230308 h 4319751"/>
              <a:gd name="connsiteX46" fmla="*/ 6677707 w 9448800"/>
              <a:gd name="connsiteY46" fmla="*/ 306159 h 4319751"/>
              <a:gd name="connsiteX47" fmla="*/ 7725104 w 9448800"/>
              <a:gd name="connsiteY47" fmla="*/ 303881 h 4319751"/>
              <a:gd name="connsiteX48" fmla="*/ 7754797 w 9448800"/>
              <a:gd name="connsiteY48" fmla="*/ 343644 h 4319751"/>
              <a:gd name="connsiteX49" fmla="*/ 8282152 w 9448800"/>
              <a:gd name="connsiteY49" fmla="*/ 714703 h 4319751"/>
              <a:gd name="connsiteX50" fmla="*/ 8673791 w 9448800"/>
              <a:gd name="connsiteY50" fmla="*/ 1832916 h 4319751"/>
              <a:gd name="connsiteX51" fmla="*/ 9165021 w 9448800"/>
              <a:gd name="connsiteY51" fmla="*/ 1944413 h 4319751"/>
              <a:gd name="connsiteX52" fmla="*/ 9448800 w 9448800"/>
              <a:gd name="connsiteY52" fmla="*/ 2154620 h 4319751"/>
              <a:gd name="connsiteX53" fmla="*/ 9427779 w 9448800"/>
              <a:gd name="connsiteY53" fmla="*/ 4319751 h 4319751"/>
              <a:gd name="connsiteX54" fmla="*/ 0 w 9448800"/>
              <a:gd name="connsiteY54" fmla="*/ 4298731 h 4319751"/>
              <a:gd name="connsiteX55" fmla="*/ 62377 w 9448800"/>
              <a:gd name="connsiteY55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692649 w 9448800"/>
              <a:gd name="connsiteY23" fmla="*/ 294289 h 4319751"/>
              <a:gd name="connsiteX24" fmla="*/ 4698124 w 9448800"/>
              <a:gd name="connsiteY24" fmla="*/ 1250731 h 4319751"/>
              <a:gd name="connsiteX25" fmla="*/ 4800949 w 9448800"/>
              <a:gd name="connsiteY25" fmla="*/ 1240220 h 4319751"/>
              <a:gd name="connsiteX26" fmla="*/ 4800949 w 9448800"/>
              <a:gd name="connsiteY26" fmla="*/ 297486 h 4319751"/>
              <a:gd name="connsiteX27" fmla="*/ 4838874 w 9448800"/>
              <a:gd name="connsiteY27" fmla="*/ 294289 h 4319751"/>
              <a:gd name="connsiteX28" fmla="*/ 4845269 w 9448800"/>
              <a:gd name="connsiteY28" fmla="*/ 578069 h 4319751"/>
              <a:gd name="connsiteX29" fmla="*/ 4961802 w 9448800"/>
              <a:gd name="connsiteY29" fmla="*/ 578069 h 4319751"/>
              <a:gd name="connsiteX30" fmla="*/ 4958604 w 9448800"/>
              <a:gd name="connsiteY30" fmla="*/ 241738 h 4319751"/>
              <a:gd name="connsiteX31" fmla="*/ 5496910 w 9448800"/>
              <a:gd name="connsiteY31" fmla="*/ 210206 h 4319751"/>
              <a:gd name="connsiteX32" fmla="*/ 5559973 w 9448800"/>
              <a:gd name="connsiteY32" fmla="*/ 105103 h 4319751"/>
              <a:gd name="connsiteX33" fmla="*/ 6230356 w 9448800"/>
              <a:gd name="connsiteY33" fmla="*/ 0 h 4319751"/>
              <a:gd name="connsiteX34" fmla="*/ 6217090 w 9448800"/>
              <a:gd name="connsiteY34" fmla="*/ 511808 h 4319751"/>
              <a:gd name="connsiteX35" fmla="*/ 6117021 w 9448800"/>
              <a:gd name="connsiteY35" fmla="*/ 578069 h 4319751"/>
              <a:gd name="connsiteX36" fmla="*/ 6390290 w 9448800"/>
              <a:gd name="connsiteY36" fmla="*/ 588579 h 4319751"/>
              <a:gd name="connsiteX37" fmla="*/ 6400800 w 9448800"/>
              <a:gd name="connsiteY37" fmla="*/ 546538 h 4319751"/>
              <a:gd name="connsiteX38" fmla="*/ 6339576 w 9448800"/>
              <a:gd name="connsiteY38" fmla="*/ 499020 h 4319751"/>
              <a:gd name="connsiteX39" fmla="*/ 6348248 w 9448800"/>
              <a:gd name="connsiteY39" fmla="*/ 63062 h 4319751"/>
              <a:gd name="connsiteX40" fmla="*/ 6409032 w 9448800"/>
              <a:gd name="connsiteY40" fmla="*/ 63062 h 4319751"/>
              <a:gd name="connsiteX41" fmla="*/ 6383454 w 9448800"/>
              <a:gd name="connsiteY41" fmla="*/ 430924 h 4319751"/>
              <a:gd name="connsiteX42" fmla="*/ 6526924 w 9448800"/>
              <a:gd name="connsiteY42" fmla="*/ 430924 h 4319751"/>
              <a:gd name="connsiteX43" fmla="*/ 6515091 w 9448800"/>
              <a:gd name="connsiteY43" fmla="*/ 303771 h 4319751"/>
              <a:gd name="connsiteX44" fmla="*/ 6526924 w 9448800"/>
              <a:gd name="connsiteY44" fmla="*/ 220717 h 4319751"/>
              <a:gd name="connsiteX45" fmla="*/ 6651211 w 9448800"/>
              <a:gd name="connsiteY45" fmla="*/ 230308 h 4319751"/>
              <a:gd name="connsiteX46" fmla="*/ 6677707 w 9448800"/>
              <a:gd name="connsiteY46" fmla="*/ 306159 h 4319751"/>
              <a:gd name="connsiteX47" fmla="*/ 7725104 w 9448800"/>
              <a:gd name="connsiteY47" fmla="*/ 303881 h 4319751"/>
              <a:gd name="connsiteX48" fmla="*/ 7754797 w 9448800"/>
              <a:gd name="connsiteY48" fmla="*/ 343644 h 4319751"/>
              <a:gd name="connsiteX49" fmla="*/ 8282152 w 9448800"/>
              <a:gd name="connsiteY49" fmla="*/ 714703 h 4319751"/>
              <a:gd name="connsiteX50" fmla="*/ 8673791 w 9448800"/>
              <a:gd name="connsiteY50" fmla="*/ 1832916 h 4319751"/>
              <a:gd name="connsiteX51" fmla="*/ 9165021 w 9448800"/>
              <a:gd name="connsiteY51" fmla="*/ 1944413 h 4319751"/>
              <a:gd name="connsiteX52" fmla="*/ 9448800 w 9448800"/>
              <a:gd name="connsiteY52" fmla="*/ 2154620 h 4319751"/>
              <a:gd name="connsiteX53" fmla="*/ 9427779 w 9448800"/>
              <a:gd name="connsiteY53" fmla="*/ 4319751 h 4319751"/>
              <a:gd name="connsiteX54" fmla="*/ 0 w 9448800"/>
              <a:gd name="connsiteY54" fmla="*/ 4298731 h 4319751"/>
              <a:gd name="connsiteX55" fmla="*/ 62377 w 9448800"/>
              <a:gd name="connsiteY55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692649 w 9448800"/>
              <a:gd name="connsiteY24" fmla="*/ 294289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692649 w 9448800"/>
              <a:gd name="connsiteY24" fmla="*/ 294289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692649 w 9448800"/>
              <a:gd name="connsiteY24" fmla="*/ 294289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692649 w 9448800"/>
              <a:gd name="connsiteY24" fmla="*/ 294289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692649 w 9448800"/>
              <a:gd name="connsiteY24" fmla="*/ 294289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644126 w 9448800"/>
              <a:gd name="connsiteY24" fmla="*/ 349734 h 4319751"/>
              <a:gd name="connsiteX25" fmla="*/ 4692649 w 9448800"/>
              <a:gd name="connsiteY25" fmla="*/ 294289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297486 h 4319751"/>
              <a:gd name="connsiteX29" fmla="*/ 4838874 w 9448800"/>
              <a:gd name="connsiteY29" fmla="*/ 294289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58604 w 9448800"/>
              <a:gd name="connsiteY32" fmla="*/ 24173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644126 w 9448800"/>
              <a:gd name="connsiteY24" fmla="*/ 349734 h 4319751"/>
              <a:gd name="connsiteX25" fmla="*/ 4692649 w 9448800"/>
              <a:gd name="connsiteY25" fmla="*/ 294289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297486 h 4319751"/>
              <a:gd name="connsiteX29" fmla="*/ 4838874 w 9448800"/>
              <a:gd name="connsiteY29" fmla="*/ 294289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58604 w 9448800"/>
              <a:gd name="connsiteY32" fmla="*/ 24173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644126 w 9448800"/>
              <a:gd name="connsiteY24" fmla="*/ 349734 h 4319751"/>
              <a:gd name="connsiteX25" fmla="*/ 4692649 w 9448800"/>
              <a:gd name="connsiteY25" fmla="*/ 294289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297486 h 4319751"/>
              <a:gd name="connsiteX29" fmla="*/ 4838874 w 9448800"/>
              <a:gd name="connsiteY29" fmla="*/ 294289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58604 w 9448800"/>
              <a:gd name="connsiteY32" fmla="*/ 24173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644126 w 9448800"/>
              <a:gd name="connsiteY24" fmla="*/ 349734 h 4319751"/>
              <a:gd name="connsiteX25" fmla="*/ 4692649 w 9448800"/>
              <a:gd name="connsiteY25" fmla="*/ 294289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297486 h 4319751"/>
              <a:gd name="connsiteX29" fmla="*/ 4838874 w 9448800"/>
              <a:gd name="connsiteY29" fmla="*/ 294289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58604 w 9448800"/>
              <a:gd name="connsiteY32" fmla="*/ 24173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644126 w 9448800"/>
              <a:gd name="connsiteY24" fmla="*/ 349734 h 4319751"/>
              <a:gd name="connsiteX25" fmla="*/ 4692649 w 9448800"/>
              <a:gd name="connsiteY25" fmla="*/ 294289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297486 h 4319751"/>
              <a:gd name="connsiteX29" fmla="*/ 4838874 w 9448800"/>
              <a:gd name="connsiteY29" fmla="*/ 294289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58604 w 9448800"/>
              <a:gd name="connsiteY32" fmla="*/ 24173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644126 w 9448800"/>
              <a:gd name="connsiteY24" fmla="*/ 349734 h 4319751"/>
              <a:gd name="connsiteX25" fmla="*/ 4692649 w 9448800"/>
              <a:gd name="connsiteY25" fmla="*/ 294289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297486 h 4319751"/>
              <a:gd name="connsiteX29" fmla="*/ 4838874 w 9448800"/>
              <a:gd name="connsiteY29" fmla="*/ 294289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58604 w 9448800"/>
              <a:gd name="connsiteY32" fmla="*/ 24173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644126 w 9448800"/>
              <a:gd name="connsiteY24" fmla="*/ 349734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297486 h 4319751"/>
              <a:gd name="connsiteX29" fmla="*/ 4838874 w 9448800"/>
              <a:gd name="connsiteY29" fmla="*/ 294289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58604 w 9448800"/>
              <a:gd name="connsiteY32" fmla="*/ 24173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622647 w 9448800"/>
              <a:gd name="connsiteY24" fmla="*/ 435651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297486 h 4319751"/>
              <a:gd name="connsiteX29" fmla="*/ 4838874 w 9448800"/>
              <a:gd name="connsiteY29" fmla="*/ 294289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58604 w 9448800"/>
              <a:gd name="connsiteY32" fmla="*/ 24173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619579 w 9448800"/>
              <a:gd name="connsiteY24" fmla="*/ 466336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297486 h 4319751"/>
              <a:gd name="connsiteX29" fmla="*/ 4838874 w 9448800"/>
              <a:gd name="connsiteY29" fmla="*/ 294289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58604 w 9448800"/>
              <a:gd name="connsiteY32" fmla="*/ 24173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701854 w 9448800"/>
              <a:gd name="connsiteY24" fmla="*/ 435438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701854 w 9448800"/>
              <a:gd name="connsiteY24" fmla="*/ 435438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701854 w 9448800"/>
              <a:gd name="connsiteY24" fmla="*/ 435438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701854 w 9448800"/>
              <a:gd name="connsiteY24" fmla="*/ 435438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701854 w 9448800"/>
              <a:gd name="connsiteY24" fmla="*/ 435438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77721 w 9448800"/>
              <a:gd name="connsiteY22" fmla="*/ 395760 h 4319751"/>
              <a:gd name="connsiteX23" fmla="*/ 4392513 w 9448800"/>
              <a:gd name="connsiteY23" fmla="*/ 441788 h 4319751"/>
              <a:gd name="connsiteX24" fmla="*/ 4701854 w 9448800"/>
              <a:gd name="connsiteY24" fmla="*/ 435438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89995 w 9448800"/>
              <a:gd name="connsiteY22" fmla="*/ 469403 h 4319751"/>
              <a:gd name="connsiteX23" fmla="*/ 4392513 w 9448800"/>
              <a:gd name="connsiteY23" fmla="*/ 441788 h 4319751"/>
              <a:gd name="connsiteX24" fmla="*/ 4701854 w 9448800"/>
              <a:gd name="connsiteY24" fmla="*/ 435438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99200 w 9448800"/>
              <a:gd name="connsiteY22" fmla="*/ 450993 h 4319751"/>
              <a:gd name="connsiteX23" fmla="*/ 4392513 w 9448800"/>
              <a:gd name="connsiteY23" fmla="*/ 441788 h 4319751"/>
              <a:gd name="connsiteX24" fmla="*/ 4701854 w 9448800"/>
              <a:gd name="connsiteY24" fmla="*/ 435438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99200 w 9448800"/>
              <a:gd name="connsiteY22" fmla="*/ 450993 h 4319751"/>
              <a:gd name="connsiteX23" fmla="*/ 4407855 w 9448800"/>
              <a:gd name="connsiteY23" fmla="*/ 454062 h 4319751"/>
              <a:gd name="connsiteX24" fmla="*/ 4701854 w 9448800"/>
              <a:gd name="connsiteY24" fmla="*/ 435438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99200 w 9448800"/>
              <a:gd name="connsiteY22" fmla="*/ 450993 h 4319751"/>
              <a:gd name="connsiteX23" fmla="*/ 4407855 w 9448800"/>
              <a:gd name="connsiteY23" fmla="*/ 454062 h 4319751"/>
              <a:gd name="connsiteX24" fmla="*/ 4701854 w 9448800"/>
              <a:gd name="connsiteY24" fmla="*/ 435438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29514 h 4319751"/>
              <a:gd name="connsiteX22" fmla="*/ 4199200 w 9448800"/>
              <a:gd name="connsiteY22" fmla="*/ 450993 h 4319751"/>
              <a:gd name="connsiteX23" fmla="*/ 4407855 w 9448800"/>
              <a:gd name="connsiteY23" fmla="*/ 447925 h 4319751"/>
              <a:gd name="connsiteX24" fmla="*/ 4701854 w 9448800"/>
              <a:gd name="connsiteY24" fmla="*/ 435438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87477 w 9448800"/>
              <a:gd name="connsiteY21" fmla="*/ 487815 h 4319751"/>
              <a:gd name="connsiteX22" fmla="*/ 4199200 w 9448800"/>
              <a:gd name="connsiteY22" fmla="*/ 450993 h 4319751"/>
              <a:gd name="connsiteX23" fmla="*/ 4407855 w 9448800"/>
              <a:gd name="connsiteY23" fmla="*/ 447925 h 4319751"/>
              <a:gd name="connsiteX24" fmla="*/ 4701854 w 9448800"/>
              <a:gd name="connsiteY24" fmla="*/ 435438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07855 w 9448800"/>
              <a:gd name="connsiteY23" fmla="*/ 447925 h 4319751"/>
              <a:gd name="connsiteX24" fmla="*/ 4701854 w 9448800"/>
              <a:gd name="connsiteY24" fmla="*/ 435438 h 4319751"/>
              <a:gd name="connsiteX25" fmla="*/ 4698124 w 9448800"/>
              <a:gd name="connsiteY25" fmla="*/ 1250731 h 4319751"/>
              <a:gd name="connsiteX26" fmla="*/ 4800949 w 9448800"/>
              <a:gd name="connsiteY26" fmla="*/ 1240220 h 4319751"/>
              <a:gd name="connsiteX27" fmla="*/ 4800949 w 9448800"/>
              <a:gd name="connsiteY27" fmla="*/ 297486 h 4319751"/>
              <a:gd name="connsiteX28" fmla="*/ 4838874 w 9448800"/>
              <a:gd name="connsiteY28" fmla="*/ 294289 h 4319751"/>
              <a:gd name="connsiteX29" fmla="*/ 4845269 w 9448800"/>
              <a:gd name="connsiteY29" fmla="*/ 578069 h 4319751"/>
              <a:gd name="connsiteX30" fmla="*/ 4961802 w 9448800"/>
              <a:gd name="connsiteY30" fmla="*/ 578069 h 4319751"/>
              <a:gd name="connsiteX31" fmla="*/ 4958604 w 9448800"/>
              <a:gd name="connsiteY31" fmla="*/ 241738 h 4319751"/>
              <a:gd name="connsiteX32" fmla="*/ 5496910 w 9448800"/>
              <a:gd name="connsiteY32" fmla="*/ 210206 h 4319751"/>
              <a:gd name="connsiteX33" fmla="*/ 5559973 w 9448800"/>
              <a:gd name="connsiteY33" fmla="*/ 105103 h 4319751"/>
              <a:gd name="connsiteX34" fmla="*/ 6230356 w 9448800"/>
              <a:gd name="connsiteY34" fmla="*/ 0 h 4319751"/>
              <a:gd name="connsiteX35" fmla="*/ 6217090 w 9448800"/>
              <a:gd name="connsiteY35" fmla="*/ 511808 h 4319751"/>
              <a:gd name="connsiteX36" fmla="*/ 6117021 w 9448800"/>
              <a:gd name="connsiteY36" fmla="*/ 578069 h 4319751"/>
              <a:gd name="connsiteX37" fmla="*/ 6390290 w 9448800"/>
              <a:gd name="connsiteY37" fmla="*/ 588579 h 4319751"/>
              <a:gd name="connsiteX38" fmla="*/ 6400800 w 9448800"/>
              <a:gd name="connsiteY38" fmla="*/ 546538 h 4319751"/>
              <a:gd name="connsiteX39" fmla="*/ 6339576 w 9448800"/>
              <a:gd name="connsiteY39" fmla="*/ 499020 h 4319751"/>
              <a:gd name="connsiteX40" fmla="*/ 6348248 w 9448800"/>
              <a:gd name="connsiteY40" fmla="*/ 63062 h 4319751"/>
              <a:gd name="connsiteX41" fmla="*/ 6409032 w 9448800"/>
              <a:gd name="connsiteY41" fmla="*/ 63062 h 4319751"/>
              <a:gd name="connsiteX42" fmla="*/ 6383454 w 9448800"/>
              <a:gd name="connsiteY42" fmla="*/ 430924 h 4319751"/>
              <a:gd name="connsiteX43" fmla="*/ 6526924 w 9448800"/>
              <a:gd name="connsiteY43" fmla="*/ 430924 h 4319751"/>
              <a:gd name="connsiteX44" fmla="*/ 6515091 w 9448800"/>
              <a:gd name="connsiteY44" fmla="*/ 303771 h 4319751"/>
              <a:gd name="connsiteX45" fmla="*/ 6526924 w 9448800"/>
              <a:gd name="connsiteY45" fmla="*/ 220717 h 4319751"/>
              <a:gd name="connsiteX46" fmla="*/ 6651211 w 9448800"/>
              <a:gd name="connsiteY46" fmla="*/ 230308 h 4319751"/>
              <a:gd name="connsiteX47" fmla="*/ 6677707 w 9448800"/>
              <a:gd name="connsiteY47" fmla="*/ 306159 h 4319751"/>
              <a:gd name="connsiteX48" fmla="*/ 7725104 w 9448800"/>
              <a:gd name="connsiteY48" fmla="*/ 303881 h 4319751"/>
              <a:gd name="connsiteX49" fmla="*/ 7754797 w 9448800"/>
              <a:gd name="connsiteY49" fmla="*/ 343644 h 4319751"/>
              <a:gd name="connsiteX50" fmla="*/ 8282152 w 9448800"/>
              <a:gd name="connsiteY50" fmla="*/ 714703 h 4319751"/>
              <a:gd name="connsiteX51" fmla="*/ 8673791 w 9448800"/>
              <a:gd name="connsiteY51" fmla="*/ 1832916 h 4319751"/>
              <a:gd name="connsiteX52" fmla="*/ 9165021 w 9448800"/>
              <a:gd name="connsiteY52" fmla="*/ 1944413 h 4319751"/>
              <a:gd name="connsiteX53" fmla="*/ 9448800 w 9448800"/>
              <a:gd name="connsiteY53" fmla="*/ 2154620 h 4319751"/>
              <a:gd name="connsiteX54" fmla="*/ 9427779 w 9448800"/>
              <a:gd name="connsiteY54" fmla="*/ 4319751 h 4319751"/>
              <a:gd name="connsiteX55" fmla="*/ 0 w 9448800"/>
              <a:gd name="connsiteY55" fmla="*/ 4298731 h 4319751"/>
              <a:gd name="connsiteX56" fmla="*/ 62377 w 9448800"/>
              <a:gd name="connsiteY56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297486 h 4319751"/>
              <a:gd name="connsiteX29" fmla="*/ 4838874 w 9448800"/>
              <a:gd name="connsiteY29" fmla="*/ 294289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58604 w 9448800"/>
              <a:gd name="connsiteY32" fmla="*/ 24173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297486 h 4319751"/>
              <a:gd name="connsiteX29" fmla="*/ 4838874 w 9448800"/>
              <a:gd name="connsiteY29" fmla="*/ 294289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58604 w 9448800"/>
              <a:gd name="connsiteY32" fmla="*/ 24173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297486 h 4319751"/>
              <a:gd name="connsiteX29" fmla="*/ 4838874 w 9448800"/>
              <a:gd name="connsiteY29" fmla="*/ 41089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58604 w 9448800"/>
              <a:gd name="connsiteY32" fmla="*/ 24173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7046 h 4319751"/>
              <a:gd name="connsiteX29" fmla="*/ 4838874 w 9448800"/>
              <a:gd name="connsiteY29" fmla="*/ 41089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58604 w 9448800"/>
              <a:gd name="connsiteY32" fmla="*/ 24173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90799 h 4319751"/>
              <a:gd name="connsiteX29" fmla="*/ 4838874 w 9448800"/>
              <a:gd name="connsiteY29" fmla="*/ 41089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58604 w 9448800"/>
              <a:gd name="connsiteY32" fmla="*/ 24173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90799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58604 w 9448800"/>
              <a:gd name="connsiteY32" fmla="*/ 24173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58604 w 9448800"/>
              <a:gd name="connsiteY32" fmla="*/ 24173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61672 w 9448800"/>
              <a:gd name="connsiteY32" fmla="*/ 336860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64741 w 9448800"/>
              <a:gd name="connsiteY32" fmla="*/ 373682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70878 w 9448800"/>
              <a:gd name="connsiteY32" fmla="*/ 395161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67809 w 9448800"/>
              <a:gd name="connsiteY32" fmla="*/ 407435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67809 w 9448800"/>
              <a:gd name="connsiteY32" fmla="*/ 42277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67809 w 9448800"/>
              <a:gd name="connsiteY32" fmla="*/ 422778 h 4319751"/>
              <a:gd name="connsiteX33" fmla="*/ 5496910 w 9448800"/>
              <a:gd name="connsiteY33" fmla="*/ 210206 h 4319751"/>
              <a:gd name="connsiteX34" fmla="*/ 5559973 w 9448800"/>
              <a:gd name="connsiteY34" fmla="*/ 105103 h 4319751"/>
              <a:gd name="connsiteX35" fmla="*/ 6230356 w 9448800"/>
              <a:gd name="connsiteY35" fmla="*/ 0 h 4319751"/>
              <a:gd name="connsiteX36" fmla="*/ 6217090 w 9448800"/>
              <a:gd name="connsiteY36" fmla="*/ 511808 h 4319751"/>
              <a:gd name="connsiteX37" fmla="*/ 6117021 w 9448800"/>
              <a:gd name="connsiteY37" fmla="*/ 578069 h 4319751"/>
              <a:gd name="connsiteX38" fmla="*/ 6390290 w 9448800"/>
              <a:gd name="connsiteY38" fmla="*/ 588579 h 4319751"/>
              <a:gd name="connsiteX39" fmla="*/ 6400800 w 9448800"/>
              <a:gd name="connsiteY39" fmla="*/ 546538 h 4319751"/>
              <a:gd name="connsiteX40" fmla="*/ 6339576 w 9448800"/>
              <a:gd name="connsiteY40" fmla="*/ 499020 h 4319751"/>
              <a:gd name="connsiteX41" fmla="*/ 6348248 w 9448800"/>
              <a:gd name="connsiteY41" fmla="*/ 63062 h 4319751"/>
              <a:gd name="connsiteX42" fmla="*/ 6409032 w 9448800"/>
              <a:gd name="connsiteY42" fmla="*/ 63062 h 4319751"/>
              <a:gd name="connsiteX43" fmla="*/ 6383454 w 9448800"/>
              <a:gd name="connsiteY43" fmla="*/ 430924 h 4319751"/>
              <a:gd name="connsiteX44" fmla="*/ 6526924 w 9448800"/>
              <a:gd name="connsiteY44" fmla="*/ 430924 h 4319751"/>
              <a:gd name="connsiteX45" fmla="*/ 6515091 w 9448800"/>
              <a:gd name="connsiteY45" fmla="*/ 303771 h 4319751"/>
              <a:gd name="connsiteX46" fmla="*/ 6526924 w 9448800"/>
              <a:gd name="connsiteY46" fmla="*/ 220717 h 4319751"/>
              <a:gd name="connsiteX47" fmla="*/ 6651211 w 9448800"/>
              <a:gd name="connsiteY47" fmla="*/ 230308 h 4319751"/>
              <a:gd name="connsiteX48" fmla="*/ 6677707 w 9448800"/>
              <a:gd name="connsiteY48" fmla="*/ 306159 h 4319751"/>
              <a:gd name="connsiteX49" fmla="*/ 7725104 w 9448800"/>
              <a:gd name="connsiteY49" fmla="*/ 303881 h 4319751"/>
              <a:gd name="connsiteX50" fmla="*/ 7754797 w 9448800"/>
              <a:gd name="connsiteY50" fmla="*/ 343644 h 4319751"/>
              <a:gd name="connsiteX51" fmla="*/ 8282152 w 9448800"/>
              <a:gd name="connsiteY51" fmla="*/ 714703 h 4319751"/>
              <a:gd name="connsiteX52" fmla="*/ 8673791 w 9448800"/>
              <a:gd name="connsiteY52" fmla="*/ 1832916 h 4319751"/>
              <a:gd name="connsiteX53" fmla="*/ 9165021 w 9448800"/>
              <a:gd name="connsiteY53" fmla="*/ 1944413 h 4319751"/>
              <a:gd name="connsiteX54" fmla="*/ 9448800 w 9448800"/>
              <a:gd name="connsiteY54" fmla="*/ 2154620 h 4319751"/>
              <a:gd name="connsiteX55" fmla="*/ 9427779 w 9448800"/>
              <a:gd name="connsiteY55" fmla="*/ 4319751 h 4319751"/>
              <a:gd name="connsiteX56" fmla="*/ 0 w 9448800"/>
              <a:gd name="connsiteY56" fmla="*/ 4298731 h 4319751"/>
              <a:gd name="connsiteX57" fmla="*/ 62377 w 9448800"/>
              <a:gd name="connsiteY57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67809 w 9448800"/>
              <a:gd name="connsiteY32" fmla="*/ 422778 h 4319751"/>
              <a:gd name="connsiteX33" fmla="*/ 5092121 w 9448800"/>
              <a:gd name="connsiteY33" fmla="*/ 288365 h 4319751"/>
              <a:gd name="connsiteX34" fmla="*/ 5496910 w 9448800"/>
              <a:gd name="connsiteY34" fmla="*/ 210206 h 4319751"/>
              <a:gd name="connsiteX35" fmla="*/ 5559973 w 9448800"/>
              <a:gd name="connsiteY35" fmla="*/ 105103 h 4319751"/>
              <a:gd name="connsiteX36" fmla="*/ 6230356 w 9448800"/>
              <a:gd name="connsiteY36" fmla="*/ 0 h 4319751"/>
              <a:gd name="connsiteX37" fmla="*/ 6217090 w 9448800"/>
              <a:gd name="connsiteY37" fmla="*/ 511808 h 4319751"/>
              <a:gd name="connsiteX38" fmla="*/ 6117021 w 9448800"/>
              <a:gd name="connsiteY38" fmla="*/ 578069 h 4319751"/>
              <a:gd name="connsiteX39" fmla="*/ 6390290 w 9448800"/>
              <a:gd name="connsiteY39" fmla="*/ 588579 h 4319751"/>
              <a:gd name="connsiteX40" fmla="*/ 6400800 w 9448800"/>
              <a:gd name="connsiteY40" fmla="*/ 546538 h 4319751"/>
              <a:gd name="connsiteX41" fmla="*/ 6339576 w 9448800"/>
              <a:gd name="connsiteY41" fmla="*/ 499020 h 4319751"/>
              <a:gd name="connsiteX42" fmla="*/ 6348248 w 9448800"/>
              <a:gd name="connsiteY42" fmla="*/ 63062 h 4319751"/>
              <a:gd name="connsiteX43" fmla="*/ 6409032 w 9448800"/>
              <a:gd name="connsiteY43" fmla="*/ 63062 h 4319751"/>
              <a:gd name="connsiteX44" fmla="*/ 6383454 w 9448800"/>
              <a:gd name="connsiteY44" fmla="*/ 430924 h 4319751"/>
              <a:gd name="connsiteX45" fmla="*/ 6526924 w 9448800"/>
              <a:gd name="connsiteY45" fmla="*/ 430924 h 4319751"/>
              <a:gd name="connsiteX46" fmla="*/ 6515091 w 9448800"/>
              <a:gd name="connsiteY46" fmla="*/ 303771 h 4319751"/>
              <a:gd name="connsiteX47" fmla="*/ 6526924 w 9448800"/>
              <a:gd name="connsiteY47" fmla="*/ 220717 h 4319751"/>
              <a:gd name="connsiteX48" fmla="*/ 6651211 w 9448800"/>
              <a:gd name="connsiteY48" fmla="*/ 230308 h 4319751"/>
              <a:gd name="connsiteX49" fmla="*/ 6677707 w 9448800"/>
              <a:gd name="connsiteY49" fmla="*/ 306159 h 4319751"/>
              <a:gd name="connsiteX50" fmla="*/ 7725104 w 9448800"/>
              <a:gd name="connsiteY50" fmla="*/ 303881 h 4319751"/>
              <a:gd name="connsiteX51" fmla="*/ 7754797 w 9448800"/>
              <a:gd name="connsiteY51" fmla="*/ 343644 h 4319751"/>
              <a:gd name="connsiteX52" fmla="*/ 8282152 w 9448800"/>
              <a:gd name="connsiteY52" fmla="*/ 714703 h 4319751"/>
              <a:gd name="connsiteX53" fmla="*/ 8673791 w 9448800"/>
              <a:gd name="connsiteY53" fmla="*/ 1832916 h 4319751"/>
              <a:gd name="connsiteX54" fmla="*/ 9165021 w 9448800"/>
              <a:gd name="connsiteY54" fmla="*/ 1944413 h 4319751"/>
              <a:gd name="connsiteX55" fmla="*/ 9448800 w 9448800"/>
              <a:gd name="connsiteY55" fmla="*/ 2154620 h 4319751"/>
              <a:gd name="connsiteX56" fmla="*/ 9427779 w 9448800"/>
              <a:gd name="connsiteY56" fmla="*/ 4319751 h 4319751"/>
              <a:gd name="connsiteX57" fmla="*/ 0 w 9448800"/>
              <a:gd name="connsiteY57" fmla="*/ 4298731 h 4319751"/>
              <a:gd name="connsiteX58" fmla="*/ 62377 w 9448800"/>
              <a:gd name="connsiteY58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67809 w 9448800"/>
              <a:gd name="connsiteY32" fmla="*/ 422778 h 4319751"/>
              <a:gd name="connsiteX33" fmla="*/ 5092121 w 9448800"/>
              <a:gd name="connsiteY33" fmla="*/ 288365 h 4319751"/>
              <a:gd name="connsiteX34" fmla="*/ 5496910 w 9448800"/>
              <a:gd name="connsiteY34" fmla="*/ 210206 h 4319751"/>
              <a:gd name="connsiteX35" fmla="*/ 5559973 w 9448800"/>
              <a:gd name="connsiteY35" fmla="*/ 105103 h 4319751"/>
              <a:gd name="connsiteX36" fmla="*/ 6230356 w 9448800"/>
              <a:gd name="connsiteY36" fmla="*/ 0 h 4319751"/>
              <a:gd name="connsiteX37" fmla="*/ 6217090 w 9448800"/>
              <a:gd name="connsiteY37" fmla="*/ 511808 h 4319751"/>
              <a:gd name="connsiteX38" fmla="*/ 6117021 w 9448800"/>
              <a:gd name="connsiteY38" fmla="*/ 578069 h 4319751"/>
              <a:gd name="connsiteX39" fmla="*/ 6390290 w 9448800"/>
              <a:gd name="connsiteY39" fmla="*/ 588579 h 4319751"/>
              <a:gd name="connsiteX40" fmla="*/ 6400800 w 9448800"/>
              <a:gd name="connsiteY40" fmla="*/ 546538 h 4319751"/>
              <a:gd name="connsiteX41" fmla="*/ 6339576 w 9448800"/>
              <a:gd name="connsiteY41" fmla="*/ 499020 h 4319751"/>
              <a:gd name="connsiteX42" fmla="*/ 6348248 w 9448800"/>
              <a:gd name="connsiteY42" fmla="*/ 63062 h 4319751"/>
              <a:gd name="connsiteX43" fmla="*/ 6409032 w 9448800"/>
              <a:gd name="connsiteY43" fmla="*/ 63062 h 4319751"/>
              <a:gd name="connsiteX44" fmla="*/ 6383454 w 9448800"/>
              <a:gd name="connsiteY44" fmla="*/ 430924 h 4319751"/>
              <a:gd name="connsiteX45" fmla="*/ 6526924 w 9448800"/>
              <a:gd name="connsiteY45" fmla="*/ 430924 h 4319751"/>
              <a:gd name="connsiteX46" fmla="*/ 6515091 w 9448800"/>
              <a:gd name="connsiteY46" fmla="*/ 303771 h 4319751"/>
              <a:gd name="connsiteX47" fmla="*/ 6526924 w 9448800"/>
              <a:gd name="connsiteY47" fmla="*/ 220717 h 4319751"/>
              <a:gd name="connsiteX48" fmla="*/ 6651211 w 9448800"/>
              <a:gd name="connsiteY48" fmla="*/ 230308 h 4319751"/>
              <a:gd name="connsiteX49" fmla="*/ 6677707 w 9448800"/>
              <a:gd name="connsiteY49" fmla="*/ 306159 h 4319751"/>
              <a:gd name="connsiteX50" fmla="*/ 7725104 w 9448800"/>
              <a:gd name="connsiteY50" fmla="*/ 303881 h 4319751"/>
              <a:gd name="connsiteX51" fmla="*/ 7754797 w 9448800"/>
              <a:gd name="connsiteY51" fmla="*/ 343644 h 4319751"/>
              <a:gd name="connsiteX52" fmla="*/ 8282152 w 9448800"/>
              <a:gd name="connsiteY52" fmla="*/ 714703 h 4319751"/>
              <a:gd name="connsiteX53" fmla="*/ 8673791 w 9448800"/>
              <a:gd name="connsiteY53" fmla="*/ 1832916 h 4319751"/>
              <a:gd name="connsiteX54" fmla="*/ 9165021 w 9448800"/>
              <a:gd name="connsiteY54" fmla="*/ 1944413 h 4319751"/>
              <a:gd name="connsiteX55" fmla="*/ 9448800 w 9448800"/>
              <a:gd name="connsiteY55" fmla="*/ 2154620 h 4319751"/>
              <a:gd name="connsiteX56" fmla="*/ 9427779 w 9448800"/>
              <a:gd name="connsiteY56" fmla="*/ 4319751 h 4319751"/>
              <a:gd name="connsiteX57" fmla="*/ 0 w 9448800"/>
              <a:gd name="connsiteY57" fmla="*/ 4298731 h 4319751"/>
              <a:gd name="connsiteX58" fmla="*/ 62377 w 9448800"/>
              <a:gd name="connsiteY58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67809 w 9448800"/>
              <a:gd name="connsiteY32" fmla="*/ 422778 h 4319751"/>
              <a:gd name="connsiteX33" fmla="*/ 5079847 w 9448800"/>
              <a:gd name="connsiteY33" fmla="*/ 291433 h 4319751"/>
              <a:gd name="connsiteX34" fmla="*/ 5496910 w 9448800"/>
              <a:gd name="connsiteY34" fmla="*/ 210206 h 4319751"/>
              <a:gd name="connsiteX35" fmla="*/ 5559973 w 9448800"/>
              <a:gd name="connsiteY35" fmla="*/ 105103 h 4319751"/>
              <a:gd name="connsiteX36" fmla="*/ 6230356 w 9448800"/>
              <a:gd name="connsiteY36" fmla="*/ 0 h 4319751"/>
              <a:gd name="connsiteX37" fmla="*/ 6217090 w 9448800"/>
              <a:gd name="connsiteY37" fmla="*/ 511808 h 4319751"/>
              <a:gd name="connsiteX38" fmla="*/ 6117021 w 9448800"/>
              <a:gd name="connsiteY38" fmla="*/ 578069 h 4319751"/>
              <a:gd name="connsiteX39" fmla="*/ 6390290 w 9448800"/>
              <a:gd name="connsiteY39" fmla="*/ 588579 h 4319751"/>
              <a:gd name="connsiteX40" fmla="*/ 6400800 w 9448800"/>
              <a:gd name="connsiteY40" fmla="*/ 546538 h 4319751"/>
              <a:gd name="connsiteX41" fmla="*/ 6339576 w 9448800"/>
              <a:gd name="connsiteY41" fmla="*/ 499020 h 4319751"/>
              <a:gd name="connsiteX42" fmla="*/ 6348248 w 9448800"/>
              <a:gd name="connsiteY42" fmla="*/ 63062 h 4319751"/>
              <a:gd name="connsiteX43" fmla="*/ 6409032 w 9448800"/>
              <a:gd name="connsiteY43" fmla="*/ 63062 h 4319751"/>
              <a:gd name="connsiteX44" fmla="*/ 6383454 w 9448800"/>
              <a:gd name="connsiteY44" fmla="*/ 430924 h 4319751"/>
              <a:gd name="connsiteX45" fmla="*/ 6526924 w 9448800"/>
              <a:gd name="connsiteY45" fmla="*/ 430924 h 4319751"/>
              <a:gd name="connsiteX46" fmla="*/ 6515091 w 9448800"/>
              <a:gd name="connsiteY46" fmla="*/ 303771 h 4319751"/>
              <a:gd name="connsiteX47" fmla="*/ 6526924 w 9448800"/>
              <a:gd name="connsiteY47" fmla="*/ 220717 h 4319751"/>
              <a:gd name="connsiteX48" fmla="*/ 6651211 w 9448800"/>
              <a:gd name="connsiteY48" fmla="*/ 230308 h 4319751"/>
              <a:gd name="connsiteX49" fmla="*/ 6677707 w 9448800"/>
              <a:gd name="connsiteY49" fmla="*/ 306159 h 4319751"/>
              <a:gd name="connsiteX50" fmla="*/ 7725104 w 9448800"/>
              <a:gd name="connsiteY50" fmla="*/ 303881 h 4319751"/>
              <a:gd name="connsiteX51" fmla="*/ 7754797 w 9448800"/>
              <a:gd name="connsiteY51" fmla="*/ 343644 h 4319751"/>
              <a:gd name="connsiteX52" fmla="*/ 8282152 w 9448800"/>
              <a:gd name="connsiteY52" fmla="*/ 714703 h 4319751"/>
              <a:gd name="connsiteX53" fmla="*/ 8673791 w 9448800"/>
              <a:gd name="connsiteY53" fmla="*/ 1832916 h 4319751"/>
              <a:gd name="connsiteX54" fmla="*/ 9165021 w 9448800"/>
              <a:gd name="connsiteY54" fmla="*/ 1944413 h 4319751"/>
              <a:gd name="connsiteX55" fmla="*/ 9448800 w 9448800"/>
              <a:gd name="connsiteY55" fmla="*/ 2154620 h 4319751"/>
              <a:gd name="connsiteX56" fmla="*/ 9427779 w 9448800"/>
              <a:gd name="connsiteY56" fmla="*/ 4319751 h 4319751"/>
              <a:gd name="connsiteX57" fmla="*/ 0 w 9448800"/>
              <a:gd name="connsiteY57" fmla="*/ 4298731 h 4319751"/>
              <a:gd name="connsiteX58" fmla="*/ 62377 w 9448800"/>
              <a:gd name="connsiteY58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67809 w 9448800"/>
              <a:gd name="connsiteY32" fmla="*/ 422778 h 4319751"/>
              <a:gd name="connsiteX33" fmla="*/ 5079847 w 9448800"/>
              <a:gd name="connsiteY33" fmla="*/ 291433 h 4319751"/>
              <a:gd name="connsiteX34" fmla="*/ 5496910 w 9448800"/>
              <a:gd name="connsiteY34" fmla="*/ 210206 h 4319751"/>
              <a:gd name="connsiteX35" fmla="*/ 5559973 w 9448800"/>
              <a:gd name="connsiteY35" fmla="*/ 105103 h 4319751"/>
              <a:gd name="connsiteX36" fmla="*/ 6230356 w 9448800"/>
              <a:gd name="connsiteY36" fmla="*/ 0 h 4319751"/>
              <a:gd name="connsiteX37" fmla="*/ 6217090 w 9448800"/>
              <a:gd name="connsiteY37" fmla="*/ 511808 h 4319751"/>
              <a:gd name="connsiteX38" fmla="*/ 6117021 w 9448800"/>
              <a:gd name="connsiteY38" fmla="*/ 578069 h 4319751"/>
              <a:gd name="connsiteX39" fmla="*/ 6390290 w 9448800"/>
              <a:gd name="connsiteY39" fmla="*/ 588579 h 4319751"/>
              <a:gd name="connsiteX40" fmla="*/ 6400800 w 9448800"/>
              <a:gd name="connsiteY40" fmla="*/ 546538 h 4319751"/>
              <a:gd name="connsiteX41" fmla="*/ 6339576 w 9448800"/>
              <a:gd name="connsiteY41" fmla="*/ 499020 h 4319751"/>
              <a:gd name="connsiteX42" fmla="*/ 6348248 w 9448800"/>
              <a:gd name="connsiteY42" fmla="*/ 63062 h 4319751"/>
              <a:gd name="connsiteX43" fmla="*/ 6409032 w 9448800"/>
              <a:gd name="connsiteY43" fmla="*/ 63062 h 4319751"/>
              <a:gd name="connsiteX44" fmla="*/ 6383454 w 9448800"/>
              <a:gd name="connsiteY44" fmla="*/ 430924 h 4319751"/>
              <a:gd name="connsiteX45" fmla="*/ 6526924 w 9448800"/>
              <a:gd name="connsiteY45" fmla="*/ 430924 h 4319751"/>
              <a:gd name="connsiteX46" fmla="*/ 6515091 w 9448800"/>
              <a:gd name="connsiteY46" fmla="*/ 303771 h 4319751"/>
              <a:gd name="connsiteX47" fmla="*/ 6526924 w 9448800"/>
              <a:gd name="connsiteY47" fmla="*/ 220717 h 4319751"/>
              <a:gd name="connsiteX48" fmla="*/ 6651211 w 9448800"/>
              <a:gd name="connsiteY48" fmla="*/ 230308 h 4319751"/>
              <a:gd name="connsiteX49" fmla="*/ 6677707 w 9448800"/>
              <a:gd name="connsiteY49" fmla="*/ 306159 h 4319751"/>
              <a:gd name="connsiteX50" fmla="*/ 7725104 w 9448800"/>
              <a:gd name="connsiteY50" fmla="*/ 303881 h 4319751"/>
              <a:gd name="connsiteX51" fmla="*/ 7754797 w 9448800"/>
              <a:gd name="connsiteY51" fmla="*/ 343644 h 4319751"/>
              <a:gd name="connsiteX52" fmla="*/ 8282152 w 9448800"/>
              <a:gd name="connsiteY52" fmla="*/ 714703 h 4319751"/>
              <a:gd name="connsiteX53" fmla="*/ 8673791 w 9448800"/>
              <a:gd name="connsiteY53" fmla="*/ 1832916 h 4319751"/>
              <a:gd name="connsiteX54" fmla="*/ 9165021 w 9448800"/>
              <a:gd name="connsiteY54" fmla="*/ 1944413 h 4319751"/>
              <a:gd name="connsiteX55" fmla="*/ 9448800 w 9448800"/>
              <a:gd name="connsiteY55" fmla="*/ 2154620 h 4319751"/>
              <a:gd name="connsiteX56" fmla="*/ 9427779 w 9448800"/>
              <a:gd name="connsiteY56" fmla="*/ 4319751 h 4319751"/>
              <a:gd name="connsiteX57" fmla="*/ 0 w 9448800"/>
              <a:gd name="connsiteY57" fmla="*/ 4298731 h 4319751"/>
              <a:gd name="connsiteX58" fmla="*/ 62377 w 9448800"/>
              <a:gd name="connsiteY58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67809 w 9448800"/>
              <a:gd name="connsiteY32" fmla="*/ 422778 h 4319751"/>
              <a:gd name="connsiteX33" fmla="*/ 5079847 w 9448800"/>
              <a:gd name="connsiteY33" fmla="*/ 291433 h 4319751"/>
              <a:gd name="connsiteX34" fmla="*/ 5496910 w 9448800"/>
              <a:gd name="connsiteY34" fmla="*/ 210206 h 4319751"/>
              <a:gd name="connsiteX35" fmla="*/ 5559973 w 9448800"/>
              <a:gd name="connsiteY35" fmla="*/ 105103 h 4319751"/>
              <a:gd name="connsiteX36" fmla="*/ 6230356 w 9448800"/>
              <a:gd name="connsiteY36" fmla="*/ 0 h 4319751"/>
              <a:gd name="connsiteX37" fmla="*/ 6217090 w 9448800"/>
              <a:gd name="connsiteY37" fmla="*/ 511808 h 4319751"/>
              <a:gd name="connsiteX38" fmla="*/ 6117021 w 9448800"/>
              <a:gd name="connsiteY38" fmla="*/ 578069 h 4319751"/>
              <a:gd name="connsiteX39" fmla="*/ 6390290 w 9448800"/>
              <a:gd name="connsiteY39" fmla="*/ 588579 h 4319751"/>
              <a:gd name="connsiteX40" fmla="*/ 6400800 w 9448800"/>
              <a:gd name="connsiteY40" fmla="*/ 546538 h 4319751"/>
              <a:gd name="connsiteX41" fmla="*/ 6339576 w 9448800"/>
              <a:gd name="connsiteY41" fmla="*/ 499020 h 4319751"/>
              <a:gd name="connsiteX42" fmla="*/ 6348248 w 9448800"/>
              <a:gd name="connsiteY42" fmla="*/ 63062 h 4319751"/>
              <a:gd name="connsiteX43" fmla="*/ 6409032 w 9448800"/>
              <a:gd name="connsiteY43" fmla="*/ 63062 h 4319751"/>
              <a:gd name="connsiteX44" fmla="*/ 6383454 w 9448800"/>
              <a:gd name="connsiteY44" fmla="*/ 430924 h 4319751"/>
              <a:gd name="connsiteX45" fmla="*/ 6526924 w 9448800"/>
              <a:gd name="connsiteY45" fmla="*/ 430924 h 4319751"/>
              <a:gd name="connsiteX46" fmla="*/ 6515091 w 9448800"/>
              <a:gd name="connsiteY46" fmla="*/ 303771 h 4319751"/>
              <a:gd name="connsiteX47" fmla="*/ 6526924 w 9448800"/>
              <a:gd name="connsiteY47" fmla="*/ 220717 h 4319751"/>
              <a:gd name="connsiteX48" fmla="*/ 6651211 w 9448800"/>
              <a:gd name="connsiteY48" fmla="*/ 230308 h 4319751"/>
              <a:gd name="connsiteX49" fmla="*/ 6677707 w 9448800"/>
              <a:gd name="connsiteY49" fmla="*/ 306159 h 4319751"/>
              <a:gd name="connsiteX50" fmla="*/ 7725104 w 9448800"/>
              <a:gd name="connsiteY50" fmla="*/ 303881 h 4319751"/>
              <a:gd name="connsiteX51" fmla="*/ 7754797 w 9448800"/>
              <a:gd name="connsiteY51" fmla="*/ 343644 h 4319751"/>
              <a:gd name="connsiteX52" fmla="*/ 8282152 w 9448800"/>
              <a:gd name="connsiteY52" fmla="*/ 714703 h 4319751"/>
              <a:gd name="connsiteX53" fmla="*/ 8673791 w 9448800"/>
              <a:gd name="connsiteY53" fmla="*/ 1832916 h 4319751"/>
              <a:gd name="connsiteX54" fmla="*/ 9165021 w 9448800"/>
              <a:gd name="connsiteY54" fmla="*/ 1944413 h 4319751"/>
              <a:gd name="connsiteX55" fmla="*/ 9448800 w 9448800"/>
              <a:gd name="connsiteY55" fmla="*/ 2154620 h 4319751"/>
              <a:gd name="connsiteX56" fmla="*/ 9427779 w 9448800"/>
              <a:gd name="connsiteY56" fmla="*/ 4319751 h 4319751"/>
              <a:gd name="connsiteX57" fmla="*/ 0 w 9448800"/>
              <a:gd name="connsiteY57" fmla="*/ 4298731 h 4319751"/>
              <a:gd name="connsiteX58" fmla="*/ 62377 w 9448800"/>
              <a:gd name="connsiteY58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67809 w 9448800"/>
              <a:gd name="connsiteY32" fmla="*/ 422778 h 4319751"/>
              <a:gd name="connsiteX33" fmla="*/ 5079847 w 9448800"/>
              <a:gd name="connsiteY33" fmla="*/ 291433 h 4319751"/>
              <a:gd name="connsiteX34" fmla="*/ 5496910 w 9448800"/>
              <a:gd name="connsiteY34" fmla="*/ 210206 h 4319751"/>
              <a:gd name="connsiteX35" fmla="*/ 5559973 w 9448800"/>
              <a:gd name="connsiteY35" fmla="*/ 105103 h 4319751"/>
              <a:gd name="connsiteX36" fmla="*/ 6230356 w 9448800"/>
              <a:gd name="connsiteY36" fmla="*/ 0 h 4319751"/>
              <a:gd name="connsiteX37" fmla="*/ 6217090 w 9448800"/>
              <a:gd name="connsiteY37" fmla="*/ 511808 h 4319751"/>
              <a:gd name="connsiteX38" fmla="*/ 6117021 w 9448800"/>
              <a:gd name="connsiteY38" fmla="*/ 578069 h 4319751"/>
              <a:gd name="connsiteX39" fmla="*/ 6390290 w 9448800"/>
              <a:gd name="connsiteY39" fmla="*/ 588579 h 4319751"/>
              <a:gd name="connsiteX40" fmla="*/ 6400800 w 9448800"/>
              <a:gd name="connsiteY40" fmla="*/ 546538 h 4319751"/>
              <a:gd name="connsiteX41" fmla="*/ 6339576 w 9448800"/>
              <a:gd name="connsiteY41" fmla="*/ 499020 h 4319751"/>
              <a:gd name="connsiteX42" fmla="*/ 6348248 w 9448800"/>
              <a:gd name="connsiteY42" fmla="*/ 63062 h 4319751"/>
              <a:gd name="connsiteX43" fmla="*/ 6409032 w 9448800"/>
              <a:gd name="connsiteY43" fmla="*/ 63062 h 4319751"/>
              <a:gd name="connsiteX44" fmla="*/ 6383454 w 9448800"/>
              <a:gd name="connsiteY44" fmla="*/ 430924 h 4319751"/>
              <a:gd name="connsiteX45" fmla="*/ 6526924 w 9448800"/>
              <a:gd name="connsiteY45" fmla="*/ 430924 h 4319751"/>
              <a:gd name="connsiteX46" fmla="*/ 6515091 w 9448800"/>
              <a:gd name="connsiteY46" fmla="*/ 303771 h 4319751"/>
              <a:gd name="connsiteX47" fmla="*/ 6526924 w 9448800"/>
              <a:gd name="connsiteY47" fmla="*/ 220717 h 4319751"/>
              <a:gd name="connsiteX48" fmla="*/ 6651211 w 9448800"/>
              <a:gd name="connsiteY48" fmla="*/ 230308 h 4319751"/>
              <a:gd name="connsiteX49" fmla="*/ 6677707 w 9448800"/>
              <a:gd name="connsiteY49" fmla="*/ 306159 h 4319751"/>
              <a:gd name="connsiteX50" fmla="*/ 7725104 w 9448800"/>
              <a:gd name="connsiteY50" fmla="*/ 303881 h 4319751"/>
              <a:gd name="connsiteX51" fmla="*/ 7754797 w 9448800"/>
              <a:gd name="connsiteY51" fmla="*/ 343644 h 4319751"/>
              <a:gd name="connsiteX52" fmla="*/ 8282152 w 9448800"/>
              <a:gd name="connsiteY52" fmla="*/ 714703 h 4319751"/>
              <a:gd name="connsiteX53" fmla="*/ 8673791 w 9448800"/>
              <a:gd name="connsiteY53" fmla="*/ 1832916 h 4319751"/>
              <a:gd name="connsiteX54" fmla="*/ 9165021 w 9448800"/>
              <a:gd name="connsiteY54" fmla="*/ 1944413 h 4319751"/>
              <a:gd name="connsiteX55" fmla="*/ 9448800 w 9448800"/>
              <a:gd name="connsiteY55" fmla="*/ 2154620 h 4319751"/>
              <a:gd name="connsiteX56" fmla="*/ 9427779 w 9448800"/>
              <a:gd name="connsiteY56" fmla="*/ 4319751 h 4319751"/>
              <a:gd name="connsiteX57" fmla="*/ 0 w 9448800"/>
              <a:gd name="connsiteY57" fmla="*/ 4298731 h 4319751"/>
              <a:gd name="connsiteX58" fmla="*/ 62377 w 9448800"/>
              <a:gd name="connsiteY58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67809 w 9448800"/>
              <a:gd name="connsiteY32" fmla="*/ 422778 h 4319751"/>
              <a:gd name="connsiteX33" fmla="*/ 5079847 w 9448800"/>
              <a:gd name="connsiteY33" fmla="*/ 291433 h 4319751"/>
              <a:gd name="connsiteX34" fmla="*/ 5496910 w 9448800"/>
              <a:gd name="connsiteY34" fmla="*/ 210206 h 4319751"/>
              <a:gd name="connsiteX35" fmla="*/ 5559973 w 9448800"/>
              <a:gd name="connsiteY35" fmla="*/ 105103 h 4319751"/>
              <a:gd name="connsiteX36" fmla="*/ 6230356 w 9448800"/>
              <a:gd name="connsiteY36" fmla="*/ 0 h 4319751"/>
              <a:gd name="connsiteX37" fmla="*/ 6217090 w 9448800"/>
              <a:gd name="connsiteY37" fmla="*/ 511808 h 4319751"/>
              <a:gd name="connsiteX38" fmla="*/ 6117021 w 9448800"/>
              <a:gd name="connsiteY38" fmla="*/ 578069 h 4319751"/>
              <a:gd name="connsiteX39" fmla="*/ 6390290 w 9448800"/>
              <a:gd name="connsiteY39" fmla="*/ 588579 h 4319751"/>
              <a:gd name="connsiteX40" fmla="*/ 6400800 w 9448800"/>
              <a:gd name="connsiteY40" fmla="*/ 546538 h 4319751"/>
              <a:gd name="connsiteX41" fmla="*/ 6339576 w 9448800"/>
              <a:gd name="connsiteY41" fmla="*/ 499020 h 4319751"/>
              <a:gd name="connsiteX42" fmla="*/ 6348248 w 9448800"/>
              <a:gd name="connsiteY42" fmla="*/ 63062 h 4319751"/>
              <a:gd name="connsiteX43" fmla="*/ 6409032 w 9448800"/>
              <a:gd name="connsiteY43" fmla="*/ 63062 h 4319751"/>
              <a:gd name="connsiteX44" fmla="*/ 6383454 w 9448800"/>
              <a:gd name="connsiteY44" fmla="*/ 430924 h 4319751"/>
              <a:gd name="connsiteX45" fmla="*/ 6526924 w 9448800"/>
              <a:gd name="connsiteY45" fmla="*/ 430924 h 4319751"/>
              <a:gd name="connsiteX46" fmla="*/ 6515091 w 9448800"/>
              <a:gd name="connsiteY46" fmla="*/ 303771 h 4319751"/>
              <a:gd name="connsiteX47" fmla="*/ 6526924 w 9448800"/>
              <a:gd name="connsiteY47" fmla="*/ 220717 h 4319751"/>
              <a:gd name="connsiteX48" fmla="*/ 6651211 w 9448800"/>
              <a:gd name="connsiteY48" fmla="*/ 230308 h 4319751"/>
              <a:gd name="connsiteX49" fmla="*/ 6677707 w 9448800"/>
              <a:gd name="connsiteY49" fmla="*/ 306159 h 4319751"/>
              <a:gd name="connsiteX50" fmla="*/ 7725104 w 9448800"/>
              <a:gd name="connsiteY50" fmla="*/ 303881 h 4319751"/>
              <a:gd name="connsiteX51" fmla="*/ 7754797 w 9448800"/>
              <a:gd name="connsiteY51" fmla="*/ 343644 h 4319751"/>
              <a:gd name="connsiteX52" fmla="*/ 8282152 w 9448800"/>
              <a:gd name="connsiteY52" fmla="*/ 714703 h 4319751"/>
              <a:gd name="connsiteX53" fmla="*/ 8673791 w 9448800"/>
              <a:gd name="connsiteY53" fmla="*/ 1832916 h 4319751"/>
              <a:gd name="connsiteX54" fmla="*/ 9165021 w 9448800"/>
              <a:gd name="connsiteY54" fmla="*/ 1944413 h 4319751"/>
              <a:gd name="connsiteX55" fmla="*/ 9448800 w 9448800"/>
              <a:gd name="connsiteY55" fmla="*/ 2154620 h 4319751"/>
              <a:gd name="connsiteX56" fmla="*/ 9427779 w 9448800"/>
              <a:gd name="connsiteY56" fmla="*/ 4319751 h 4319751"/>
              <a:gd name="connsiteX57" fmla="*/ 0 w 9448800"/>
              <a:gd name="connsiteY57" fmla="*/ 4298731 h 4319751"/>
              <a:gd name="connsiteX58" fmla="*/ 62377 w 9448800"/>
              <a:gd name="connsiteY58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67809 w 9448800"/>
              <a:gd name="connsiteY32" fmla="*/ 422778 h 4319751"/>
              <a:gd name="connsiteX33" fmla="*/ 5079847 w 9448800"/>
              <a:gd name="connsiteY33" fmla="*/ 291433 h 4319751"/>
              <a:gd name="connsiteX34" fmla="*/ 5496910 w 9448800"/>
              <a:gd name="connsiteY34" fmla="*/ 210206 h 4319751"/>
              <a:gd name="connsiteX35" fmla="*/ 5559973 w 9448800"/>
              <a:gd name="connsiteY35" fmla="*/ 105103 h 4319751"/>
              <a:gd name="connsiteX36" fmla="*/ 6230356 w 9448800"/>
              <a:gd name="connsiteY36" fmla="*/ 0 h 4319751"/>
              <a:gd name="connsiteX37" fmla="*/ 6217090 w 9448800"/>
              <a:gd name="connsiteY37" fmla="*/ 511808 h 4319751"/>
              <a:gd name="connsiteX38" fmla="*/ 6117021 w 9448800"/>
              <a:gd name="connsiteY38" fmla="*/ 578069 h 4319751"/>
              <a:gd name="connsiteX39" fmla="*/ 6390290 w 9448800"/>
              <a:gd name="connsiteY39" fmla="*/ 588579 h 4319751"/>
              <a:gd name="connsiteX40" fmla="*/ 6400800 w 9448800"/>
              <a:gd name="connsiteY40" fmla="*/ 546538 h 4319751"/>
              <a:gd name="connsiteX41" fmla="*/ 6339576 w 9448800"/>
              <a:gd name="connsiteY41" fmla="*/ 499020 h 4319751"/>
              <a:gd name="connsiteX42" fmla="*/ 6348248 w 9448800"/>
              <a:gd name="connsiteY42" fmla="*/ 63062 h 4319751"/>
              <a:gd name="connsiteX43" fmla="*/ 6409032 w 9448800"/>
              <a:gd name="connsiteY43" fmla="*/ 63062 h 4319751"/>
              <a:gd name="connsiteX44" fmla="*/ 6383454 w 9448800"/>
              <a:gd name="connsiteY44" fmla="*/ 430924 h 4319751"/>
              <a:gd name="connsiteX45" fmla="*/ 6526924 w 9448800"/>
              <a:gd name="connsiteY45" fmla="*/ 430924 h 4319751"/>
              <a:gd name="connsiteX46" fmla="*/ 6515091 w 9448800"/>
              <a:gd name="connsiteY46" fmla="*/ 303771 h 4319751"/>
              <a:gd name="connsiteX47" fmla="*/ 6526924 w 9448800"/>
              <a:gd name="connsiteY47" fmla="*/ 220717 h 4319751"/>
              <a:gd name="connsiteX48" fmla="*/ 6651211 w 9448800"/>
              <a:gd name="connsiteY48" fmla="*/ 230308 h 4319751"/>
              <a:gd name="connsiteX49" fmla="*/ 6677707 w 9448800"/>
              <a:gd name="connsiteY49" fmla="*/ 306159 h 4319751"/>
              <a:gd name="connsiteX50" fmla="*/ 7725104 w 9448800"/>
              <a:gd name="connsiteY50" fmla="*/ 303881 h 4319751"/>
              <a:gd name="connsiteX51" fmla="*/ 7754797 w 9448800"/>
              <a:gd name="connsiteY51" fmla="*/ 343644 h 4319751"/>
              <a:gd name="connsiteX52" fmla="*/ 8282152 w 9448800"/>
              <a:gd name="connsiteY52" fmla="*/ 714703 h 4319751"/>
              <a:gd name="connsiteX53" fmla="*/ 8673791 w 9448800"/>
              <a:gd name="connsiteY53" fmla="*/ 1832916 h 4319751"/>
              <a:gd name="connsiteX54" fmla="*/ 9165021 w 9448800"/>
              <a:gd name="connsiteY54" fmla="*/ 1944413 h 4319751"/>
              <a:gd name="connsiteX55" fmla="*/ 9448800 w 9448800"/>
              <a:gd name="connsiteY55" fmla="*/ 2154620 h 4319751"/>
              <a:gd name="connsiteX56" fmla="*/ 9427779 w 9448800"/>
              <a:gd name="connsiteY56" fmla="*/ 4319751 h 4319751"/>
              <a:gd name="connsiteX57" fmla="*/ 0 w 9448800"/>
              <a:gd name="connsiteY57" fmla="*/ 4298731 h 4319751"/>
              <a:gd name="connsiteX58" fmla="*/ 62377 w 9448800"/>
              <a:gd name="connsiteY58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67809 w 9448800"/>
              <a:gd name="connsiteY32" fmla="*/ 422778 h 4319751"/>
              <a:gd name="connsiteX33" fmla="*/ 5079847 w 9448800"/>
              <a:gd name="connsiteY33" fmla="*/ 291433 h 4319751"/>
              <a:gd name="connsiteX34" fmla="*/ 5496910 w 9448800"/>
              <a:gd name="connsiteY34" fmla="*/ 210206 h 4319751"/>
              <a:gd name="connsiteX35" fmla="*/ 5559973 w 9448800"/>
              <a:gd name="connsiteY35" fmla="*/ 105103 h 4319751"/>
              <a:gd name="connsiteX36" fmla="*/ 6230356 w 9448800"/>
              <a:gd name="connsiteY36" fmla="*/ 0 h 4319751"/>
              <a:gd name="connsiteX37" fmla="*/ 6217090 w 9448800"/>
              <a:gd name="connsiteY37" fmla="*/ 511808 h 4319751"/>
              <a:gd name="connsiteX38" fmla="*/ 6117021 w 9448800"/>
              <a:gd name="connsiteY38" fmla="*/ 578069 h 4319751"/>
              <a:gd name="connsiteX39" fmla="*/ 6390290 w 9448800"/>
              <a:gd name="connsiteY39" fmla="*/ 588579 h 4319751"/>
              <a:gd name="connsiteX40" fmla="*/ 6400800 w 9448800"/>
              <a:gd name="connsiteY40" fmla="*/ 546538 h 4319751"/>
              <a:gd name="connsiteX41" fmla="*/ 6339576 w 9448800"/>
              <a:gd name="connsiteY41" fmla="*/ 499020 h 4319751"/>
              <a:gd name="connsiteX42" fmla="*/ 6348248 w 9448800"/>
              <a:gd name="connsiteY42" fmla="*/ 63062 h 4319751"/>
              <a:gd name="connsiteX43" fmla="*/ 6409032 w 9448800"/>
              <a:gd name="connsiteY43" fmla="*/ 63062 h 4319751"/>
              <a:gd name="connsiteX44" fmla="*/ 6383454 w 9448800"/>
              <a:gd name="connsiteY44" fmla="*/ 430924 h 4319751"/>
              <a:gd name="connsiteX45" fmla="*/ 6526924 w 9448800"/>
              <a:gd name="connsiteY45" fmla="*/ 430924 h 4319751"/>
              <a:gd name="connsiteX46" fmla="*/ 6515091 w 9448800"/>
              <a:gd name="connsiteY46" fmla="*/ 303771 h 4319751"/>
              <a:gd name="connsiteX47" fmla="*/ 6526924 w 9448800"/>
              <a:gd name="connsiteY47" fmla="*/ 220717 h 4319751"/>
              <a:gd name="connsiteX48" fmla="*/ 6651211 w 9448800"/>
              <a:gd name="connsiteY48" fmla="*/ 230308 h 4319751"/>
              <a:gd name="connsiteX49" fmla="*/ 6677707 w 9448800"/>
              <a:gd name="connsiteY49" fmla="*/ 306159 h 4319751"/>
              <a:gd name="connsiteX50" fmla="*/ 7725104 w 9448800"/>
              <a:gd name="connsiteY50" fmla="*/ 303881 h 4319751"/>
              <a:gd name="connsiteX51" fmla="*/ 7754797 w 9448800"/>
              <a:gd name="connsiteY51" fmla="*/ 343644 h 4319751"/>
              <a:gd name="connsiteX52" fmla="*/ 8282152 w 9448800"/>
              <a:gd name="connsiteY52" fmla="*/ 714703 h 4319751"/>
              <a:gd name="connsiteX53" fmla="*/ 8673791 w 9448800"/>
              <a:gd name="connsiteY53" fmla="*/ 1832916 h 4319751"/>
              <a:gd name="connsiteX54" fmla="*/ 9165021 w 9448800"/>
              <a:gd name="connsiteY54" fmla="*/ 1944413 h 4319751"/>
              <a:gd name="connsiteX55" fmla="*/ 9448800 w 9448800"/>
              <a:gd name="connsiteY55" fmla="*/ 2154620 h 4319751"/>
              <a:gd name="connsiteX56" fmla="*/ 9427779 w 9448800"/>
              <a:gd name="connsiteY56" fmla="*/ 4319751 h 4319751"/>
              <a:gd name="connsiteX57" fmla="*/ 0 w 9448800"/>
              <a:gd name="connsiteY57" fmla="*/ 4298731 h 4319751"/>
              <a:gd name="connsiteX58" fmla="*/ 62377 w 9448800"/>
              <a:gd name="connsiteY58" fmla="*/ 2225108 h 4319751"/>
              <a:gd name="connsiteX0" fmla="*/ 62377 w 9448800"/>
              <a:gd name="connsiteY0" fmla="*/ 2225108 h 4319751"/>
              <a:gd name="connsiteX1" fmla="*/ 2436121 w 9448800"/>
              <a:gd name="connsiteY1" fmla="*/ 1416617 h 4319751"/>
              <a:gd name="connsiteX2" fmla="*/ 2022580 w 9448800"/>
              <a:gd name="connsiteY2" fmla="*/ 1370461 h 4319751"/>
              <a:gd name="connsiteX3" fmla="*/ 2171084 w 9448800"/>
              <a:gd name="connsiteY3" fmla="*/ 1240220 h 4319751"/>
              <a:gd name="connsiteX4" fmla="*/ 2096593 w 9448800"/>
              <a:gd name="connsiteY4" fmla="*/ 861848 h 4319751"/>
              <a:gd name="connsiteX5" fmla="*/ 1868563 w 9448800"/>
              <a:gd name="connsiteY5" fmla="*/ 721097 h 4319751"/>
              <a:gd name="connsiteX6" fmla="*/ 1471448 w 9448800"/>
              <a:gd name="connsiteY6" fmla="*/ 693682 h 4319751"/>
              <a:gd name="connsiteX7" fmla="*/ 1208690 w 9448800"/>
              <a:gd name="connsiteY7" fmla="*/ 588579 h 4319751"/>
              <a:gd name="connsiteX8" fmla="*/ 2549458 w 9448800"/>
              <a:gd name="connsiteY8" fmla="*/ 462455 h 4319751"/>
              <a:gd name="connsiteX9" fmla="*/ 2532993 w 9448800"/>
              <a:gd name="connsiteY9" fmla="*/ 767255 h 4319751"/>
              <a:gd name="connsiteX10" fmla="*/ 2523402 w 9448800"/>
              <a:gd name="connsiteY10" fmla="*/ 1093075 h 4319751"/>
              <a:gd name="connsiteX11" fmla="*/ 2491870 w 9448800"/>
              <a:gd name="connsiteY11" fmla="*/ 1618593 h 4319751"/>
              <a:gd name="connsiteX12" fmla="*/ 2501462 w 9448800"/>
              <a:gd name="connsiteY12" fmla="*/ 1723696 h 4319751"/>
              <a:gd name="connsiteX13" fmla="*/ 2585545 w 9448800"/>
              <a:gd name="connsiteY13" fmla="*/ 1723696 h 4319751"/>
              <a:gd name="connsiteX14" fmla="*/ 2900855 w 9448800"/>
              <a:gd name="connsiteY14" fmla="*/ 1702675 h 4319751"/>
              <a:gd name="connsiteX15" fmla="*/ 2853338 w 9448800"/>
              <a:gd name="connsiteY15" fmla="*/ 1614476 h 4319751"/>
              <a:gd name="connsiteX16" fmla="*/ 2827283 w 9448800"/>
              <a:gd name="connsiteY16" fmla="*/ 1177158 h 4319751"/>
              <a:gd name="connsiteX17" fmla="*/ 2812730 w 9448800"/>
              <a:gd name="connsiteY17" fmla="*/ 885662 h 4319751"/>
              <a:gd name="connsiteX18" fmla="*/ 2837793 w 9448800"/>
              <a:gd name="connsiteY18" fmla="*/ 462455 h 4319751"/>
              <a:gd name="connsiteX19" fmla="*/ 3585509 w 9448800"/>
              <a:gd name="connsiteY19" fmla="*/ 404966 h 4319751"/>
              <a:gd name="connsiteX20" fmla="*/ 3760411 w 9448800"/>
              <a:gd name="connsiteY20" fmla="*/ 429514 h 4319751"/>
              <a:gd name="connsiteX21" fmla="*/ 3999751 w 9448800"/>
              <a:gd name="connsiteY21" fmla="*/ 429514 h 4319751"/>
              <a:gd name="connsiteX22" fmla="*/ 4199200 w 9448800"/>
              <a:gd name="connsiteY22" fmla="*/ 450993 h 4319751"/>
              <a:gd name="connsiteX23" fmla="*/ 4426266 w 9448800"/>
              <a:gd name="connsiteY23" fmla="*/ 411103 h 4319751"/>
              <a:gd name="connsiteX24" fmla="*/ 4407855 w 9448800"/>
              <a:gd name="connsiteY24" fmla="*/ 447925 h 4319751"/>
              <a:gd name="connsiteX25" fmla="*/ 4701854 w 9448800"/>
              <a:gd name="connsiteY25" fmla="*/ 435438 h 4319751"/>
              <a:gd name="connsiteX26" fmla="*/ 4698124 w 9448800"/>
              <a:gd name="connsiteY26" fmla="*/ 1250731 h 4319751"/>
              <a:gd name="connsiteX27" fmla="*/ 4800949 w 9448800"/>
              <a:gd name="connsiteY27" fmla="*/ 1240220 h 4319751"/>
              <a:gd name="connsiteX28" fmla="*/ 4800949 w 9448800"/>
              <a:gd name="connsiteY28" fmla="*/ 453978 h 4319751"/>
              <a:gd name="connsiteX29" fmla="*/ 4838874 w 9448800"/>
              <a:gd name="connsiteY29" fmla="*/ 450781 h 4319751"/>
              <a:gd name="connsiteX30" fmla="*/ 4845269 w 9448800"/>
              <a:gd name="connsiteY30" fmla="*/ 578069 h 4319751"/>
              <a:gd name="connsiteX31" fmla="*/ 4961802 w 9448800"/>
              <a:gd name="connsiteY31" fmla="*/ 578069 h 4319751"/>
              <a:gd name="connsiteX32" fmla="*/ 4967809 w 9448800"/>
              <a:gd name="connsiteY32" fmla="*/ 422778 h 4319751"/>
              <a:gd name="connsiteX33" fmla="*/ 5079847 w 9448800"/>
              <a:gd name="connsiteY33" fmla="*/ 291433 h 4319751"/>
              <a:gd name="connsiteX34" fmla="*/ 5496910 w 9448800"/>
              <a:gd name="connsiteY34" fmla="*/ 210206 h 4319751"/>
              <a:gd name="connsiteX35" fmla="*/ 5559973 w 9448800"/>
              <a:gd name="connsiteY35" fmla="*/ 105103 h 4319751"/>
              <a:gd name="connsiteX36" fmla="*/ 6230356 w 9448800"/>
              <a:gd name="connsiteY36" fmla="*/ 0 h 4319751"/>
              <a:gd name="connsiteX37" fmla="*/ 6217090 w 9448800"/>
              <a:gd name="connsiteY37" fmla="*/ 511808 h 4319751"/>
              <a:gd name="connsiteX38" fmla="*/ 6117021 w 9448800"/>
              <a:gd name="connsiteY38" fmla="*/ 578069 h 4319751"/>
              <a:gd name="connsiteX39" fmla="*/ 6390290 w 9448800"/>
              <a:gd name="connsiteY39" fmla="*/ 588579 h 4319751"/>
              <a:gd name="connsiteX40" fmla="*/ 6400800 w 9448800"/>
              <a:gd name="connsiteY40" fmla="*/ 546538 h 4319751"/>
              <a:gd name="connsiteX41" fmla="*/ 6339576 w 9448800"/>
              <a:gd name="connsiteY41" fmla="*/ 499020 h 4319751"/>
              <a:gd name="connsiteX42" fmla="*/ 6348248 w 9448800"/>
              <a:gd name="connsiteY42" fmla="*/ 63062 h 4319751"/>
              <a:gd name="connsiteX43" fmla="*/ 6409032 w 9448800"/>
              <a:gd name="connsiteY43" fmla="*/ 63062 h 4319751"/>
              <a:gd name="connsiteX44" fmla="*/ 6383454 w 9448800"/>
              <a:gd name="connsiteY44" fmla="*/ 430924 h 4319751"/>
              <a:gd name="connsiteX45" fmla="*/ 6526924 w 9448800"/>
              <a:gd name="connsiteY45" fmla="*/ 430924 h 4319751"/>
              <a:gd name="connsiteX46" fmla="*/ 6515091 w 9448800"/>
              <a:gd name="connsiteY46" fmla="*/ 303771 h 4319751"/>
              <a:gd name="connsiteX47" fmla="*/ 6526924 w 9448800"/>
              <a:gd name="connsiteY47" fmla="*/ 220717 h 4319751"/>
              <a:gd name="connsiteX48" fmla="*/ 6651211 w 9448800"/>
              <a:gd name="connsiteY48" fmla="*/ 230308 h 4319751"/>
              <a:gd name="connsiteX49" fmla="*/ 6677707 w 9448800"/>
              <a:gd name="connsiteY49" fmla="*/ 306159 h 4319751"/>
              <a:gd name="connsiteX50" fmla="*/ 7725104 w 9448800"/>
              <a:gd name="connsiteY50" fmla="*/ 303881 h 4319751"/>
              <a:gd name="connsiteX51" fmla="*/ 7754797 w 9448800"/>
              <a:gd name="connsiteY51" fmla="*/ 343644 h 4319751"/>
              <a:gd name="connsiteX52" fmla="*/ 8282152 w 9448800"/>
              <a:gd name="connsiteY52" fmla="*/ 714703 h 4319751"/>
              <a:gd name="connsiteX53" fmla="*/ 8673791 w 9448800"/>
              <a:gd name="connsiteY53" fmla="*/ 1832916 h 4319751"/>
              <a:gd name="connsiteX54" fmla="*/ 9165021 w 9448800"/>
              <a:gd name="connsiteY54" fmla="*/ 1944413 h 4319751"/>
              <a:gd name="connsiteX55" fmla="*/ 9448800 w 9448800"/>
              <a:gd name="connsiteY55" fmla="*/ 2154620 h 4319751"/>
              <a:gd name="connsiteX56" fmla="*/ 9427779 w 9448800"/>
              <a:gd name="connsiteY56" fmla="*/ 4319751 h 4319751"/>
              <a:gd name="connsiteX57" fmla="*/ 0 w 9448800"/>
              <a:gd name="connsiteY57" fmla="*/ 4298731 h 4319751"/>
              <a:gd name="connsiteX58" fmla="*/ 62377 w 9448800"/>
              <a:gd name="connsiteY58" fmla="*/ 2225108 h 431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9448800" h="4319751">
                <a:moveTo>
                  <a:pt x="62377" y="2225108"/>
                </a:moveTo>
                <a:lnTo>
                  <a:pt x="2436121" y="1416617"/>
                </a:lnTo>
                <a:cubicBezTo>
                  <a:pt x="2309997" y="1399100"/>
                  <a:pt x="2066753" y="1399860"/>
                  <a:pt x="2022580" y="1370461"/>
                </a:cubicBezTo>
                <a:cubicBezTo>
                  <a:pt x="1978407" y="1341062"/>
                  <a:pt x="2158749" y="1324989"/>
                  <a:pt x="2171084" y="1240220"/>
                </a:cubicBezTo>
                <a:cubicBezTo>
                  <a:pt x="2183419" y="1155451"/>
                  <a:pt x="2147013" y="948369"/>
                  <a:pt x="2096593" y="861848"/>
                </a:cubicBezTo>
                <a:cubicBezTo>
                  <a:pt x="2046173" y="775327"/>
                  <a:pt x="1972754" y="749125"/>
                  <a:pt x="1868563" y="721097"/>
                </a:cubicBezTo>
                <a:cubicBezTo>
                  <a:pt x="1764372" y="693069"/>
                  <a:pt x="1622972" y="690178"/>
                  <a:pt x="1471448" y="693682"/>
                </a:cubicBezTo>
                <a:lnTo>
                  <a:pt x="1208690" y="588579"/>
                </a:lnTo>
                <a:lnTo>
                  <a:pt x="2549458" y="462455"/>
                </a:lnTo>
                <a:lnTo>
                  <a:pt x="2532993" y="767255"/>
                </a:lnTo>
                <a:lnTo>
                  <a:pt x="2523402" y="1093075"/>
                </a:lnTo>
                <a:cubicBezTo>
                  <a:pt x="2516089" y="1265051"/>
                  <a:pt x="2495985" y="1465801"/>
                  <a:pt x="2491870" y="1618593"/>
                </a:cubicBezTo>
                <a:lnTo>
                  <a:pt x="2501462" y="1723696"/>
                </a:lnTo>
                <a:lnTo>
                  <a:pt x="2585545" y="1723696"/>
                </a:lnTo>
                <a:lnTo>
                  <a:pt x="2900855" y="1702675"/>
                </a:lnTo>
                <a:cubicBezTo>
                  <a:pt x="2890345" y="1671144"/>
                  <a:pt x="2865600" y="1702062"/>
                  <a:pt x="2853338" y="1614476"/>
                </a:cubicBezTo>
                <a:cubicBezTo>
                  <a:pt x="2841076" y="1526890"/>
                  <a:pt x="2834051" y="1298627"/>
                  <a:pt x="2827283" y="1177158"/>
                </a:cubicBezTo>
                <a:cubicBezTo>
                  <a:pt x="2820515" y="1055689"/>
                  <a:pt x="2810978" y="1004779"/>
                  <a:pt x="2812730" y="885662"/>
                </a:cubicBezTo>
                <a:cubicBezTo>
                  <a:pt x="2814482" y="766545"/>
                  <a:pt x="2709508" y="543594"/>
                  <a:pt x="2837793" y="462455"/>
                </a:cubicBezTo>
                <a:lnTo>
                  <a:pt x="3585509" y="404966"/>
                </a:lnTo>
                <a:cubicBezTo>
                  <a:pt x="3662220" y="396784"/>
                  <a:pt x="3683700" y="437696"/>
                  <a:pt x="3760411" y="429514"/>
                </a:cubicBezTo>
                <a:cubicBezTo>
                  <a:pt x="3874967" y="413149"/>
                  <a:pt x="3894401" y="433605"/>
                  <a:pt x="3999751" y="429514"/>
                </a:cubicBezTo>
                <a:lnTo>
                  <a:pt x="4199200" y="450993"/>
                </a:lnTo>
                <a:cubicBezTo>
                  <a:pt x="4252898" y="453039"/>
                  <a:pt x="4391490" y="411614"/>
                  <a:pt x="4426266" y="411103"/>
                </a:cubicBezTo>
                <a:cubicBezTo>
                  <a:pt x="4461042" y="410592"/>
                  <a:pt x="4344536" y="448983"/>
                  <a:pt x="4407855" y="447925"/>
                </a:cubicBezTo>
                <a:cubicBezTo>
                  <a:pt x="4495210" y="454538"/>
                  <a:pt x="4595687" y="472448"/>
                  <a:pt x="4701854" y="435438"/>
                </a:cubicBezTo>
                <a:cubicBezTo>
                  <a:pt x="4700611" y="707202"/>
                  <a:pt x="4699367" y="978967"/>
                  <a:pt x="4698124" y="1250731"/>
                </a:cubicBezTo>
                <a:lnTo>
                  <a:pt x="4800949" y="1240220"/>
                </a:lnTo>
                <a:lnTo>
                  <a:pt x="4800949" y="453978"/>
                </a:lnTo>
                <a:lnTo>
                  <a:pt x="4838874" y="450781"/>
                </a:lnTo>
                <a:lnTo>
                  <a:pt x="4845269" y="578069"/>
                </a:lnTo>
                <a:lnTo>
                  <a:pt x="4961802" y="578069"/>
                </a:lnTo>
                <a:cubicBezTo>
                  <a:pt x="4961759" y="497666"/>
                  <a:pt x="4967852" y="503181"/>
                  <a:pt x="4967809" y="422778"/>
                </a:cubicBezTo>
                <a:cubicBezTo>
                  <a:pt x="4997200" y="386256"/>
                  <a:pt x="5071443" y="440394"/>
                  <a:pt x="5079847" y="291433"/>
                </a:cubicBezTo>
                <a:cubicBezTo>
                  <a:pt x="5195646" y="271347"/>
                  <a:pt x="5233294" y="258649"/>
                  <a:pt x="5496910" y="210206"/>
                </a:cubicBezTo>
                <a:lnTo>
                  <a:pt x="5559973" y="105103"/>
                </a:lnTo>
                <a:lnTo>
                  <a:pt x="6230356" y="0"/>
                </a:lnTo>
                <a:lnTo>
                  <a:pt x="6217090" y="511808"/>
                </a:lnTo>
                <a:lnTo>
                  <a:pt x="6117021" y="578069"/>
                </a:lnTo>
                <a:lnTo>
                  <a:pt x="6390290" y="588579"/>
                </a:lnTo>
                <a:lnTo>
                  <a:pt x="6400800" y="546538"/>
                </a:lnTo>
                <a:lnTo>
                  <a:pt x="6339576" y="499020"/>
                </a:lnTo>
                <a:cubicBezTo>
                  <a:pt x="6342466" y="351569"/>
                  <a:pt x="6348555" y="210513"/>
                  <a:pt x="6348248" y="63062"/>
                </a:cubicBezTo>
                <a:lnTo>
                  <a:pt x="6409032" y="63062"/>
                </a:lnTo>
                <a:lnTo>
                  <a:pt x="6383454" y="430924"/>
                </a:lnTo>
                <a:lnTo>
                  <a:pt x="6526924" y="430924"/>
                </a:lnTo>
                <a:cubicBezTo>
                  <a:pt x="6526177" y="394934"/>
                  <a:pt x="6515838" y="339761"/>
                  <a:pt x="6515091" y="303771"/>
                </a:cubicBezTo>
                <a:lnTo>
                  <a:pt x="6526924" y="220717"/>
                </a:lnTo>
                <a:lnTo>
                  <a:pt x="6651211" y="230308"/>
                </a:lnTo>
                <a:cubicBezTo>
                  <a:pt x="6663553" y="244016"/>
                  <a:pt x="6498725" y="295496"/>
                  <a:pt x="6677707" y="306159"/>
                </a:cubicBezTo>
                <a:lnTo>
                  <a:pt x="7725104" y="303881"/>
                </a:lnTo>
                <a:lnTo>
                  <a:pt x="7754797" y="343644"/>
                </a:lnTo>
                <a:lnTo>
                  <a:pt x="8282152" y="714703"/>
                </a:lnTo>
                <a:cubicBezTo>
                  <a:pt x="8422290" y="1089572"/>
                  <a:pt x="8581305" y="1597744"/>
                  <a:pt x="8673791" y="1832916"/>
                </a:cubicBezTo>
                <a:cubicBezTo>
                  <a:pt x="8827943" y="1867950"/>
                  <a:pt x="9035853" y="1890796"/>
                  <a:pt x="9165021" y="1944413"/>
                </a:cubicBezTo>
                <a:cubicBezTo>
                  <a:pt x="9294189" y="1998030"/>
                  <a:pt x="9340193" y="1974192"/>
                  <a:pt x="9448800" y="2154620"/>
                </a:cubicBezTo>
                <a:lnTo>
                  <a:pt x="9427779" y="4319751"/>
                </a:lnTo>
                <a:lnTo>
                  <a:pt x="0" y="4298731"/>
                </a:lnTo>
                <a:lnTo>
                  <a:pt x="62377" y="2225108"/>
                </a:lnTo>
                <a:close/>
              </a:path>
            </a:pathLst>
          </a:custGeom>
          <a:pattFill prst="weave">
            <a:fgClr>
              <a:schemeClr val="accent2">
                <a:lumMod val="50000"/>
              </a:schemeClr>
            </a:fgClr>
            <a:bgClr>
              <a:srgbClr val="A53835"/>
            </a:bgClr>
          </a:pattFill>
          <a:ln w="158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1" name="Freeform 5120"/>
          <p:cNvSpPr/>
          <p:nvPr/>
        </p:nvSpPr>
        <p:spPr>
          <a:xfrm>
            <a:off x="5331279" y="2822121"/>
            <a:ext cx="198664" cy="2722"/>
          </a:xfrm>
          <a:custGeom>
            <a:avLst/>
            <a:gdLst>
              <a:gd name="connsiteX0" fmla="*/ 0 w 198664"/>
              <a:gd name="connsiteY0" fmla="*/ 0 h 2722"/>
              <a:gd name="connsiteX1" fmla="*/ 198664 w 198664"/>
              <a:gd name="connsiteY1" fmla="*/ 2722 h 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8664" h="2722">
                <a:moveTo>
                  <a:pt x="0" y="0"/>
                </a:moveTo>
                <a:lnTo>
                  <a:pt x="198664" y="2722"/>
                </a:lnTo>
              </a:path>
            </a:pathLst>
          </a:custGeom>
          <a:noFill/>
          <a:ln w="31750" cap="rnd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304800" y="5867400"/>
            <a:ext cx="8153400" cy="1295400"/>
          </a:xfrm>
          <a:prstGeom prst="line">
            <a:avLst/>
          </a:prstGeom>
          <a:noFill/>
          <a:ln w="250825" cap="rnd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Freeform 12"/>
          <p:cNvSpPr/>
          <p:nvPr/>
        </p:nvSpPr>
        <p:spPr>
          <a:xfrm>
            <a:off x="1928191" y="3617843"/>
            <a:ext cx="387626" cy="19879"/>
          </a:xfrm>
          <a:custGeom>
            <a:avLst/>
            <a:gdLst>
              <a:gd name="connsiteX0" fmla="*/ 0 w 387626"/>
              <a:gd name="connsiteY0" fmla="*/ 0 h 19879"/>
              <a:gd name="connsiteX1" fmla="*/ 387626 w 387626"/>
              <a:gd name="connsiteY1" fmla="*/ 19879 h 1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7626" h="19879">
                <a:moveTo>
                  <a:pt x="0" y="0"/>
                </a:moveTo>
                <a:lnTo>
                  <a:pt x="387626" y="19879"/>
                </a:lnTo>
              </a:path>
            </a:pathLst>
          </a:custGeom>
          <a:noFill/>
          <a:ln w="82550" cap="flat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604052" y="3647661"/>
            <a:ext cx="1878496" cy="159026"/>
          </a:xfrm>
          <a:custGeom>
            <a:avLst/>
            <a:gdLst>
              <a:gd name="connsiteX0" fmla="*/ 0 w 1878496"/>
              <a:gd name="connsiteY0" fmla="*/ 0 h 159026"/>
              <a:gd name="connsiteX1" fmla="*/ 894522 w 1878496"/>
              <a:gd name="connsiteY1" fmla="*/ 59635 h 159026"/>
              <a:gd name="connsiteX2" fmla="*/ 1878496 w 1878496"/>
              <a:gd name="connsiteY2" fmla="*/ 159026 h 159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8496" h="159026">
                <a:moveTo>
                  <a:pt x="0" y="0"/>
                </a:moveTo>
                <a:lnTo>
                  <a:pt x="894522" y="59635"/>
                </a:lnTo>
                <a:cubicBezTo>
                  <a:pt x="1207605" y="86139"/>
                  <a:pt x="1543050" y="122582"/>
                  <a:pt x="1878496" y="159026"/>
                </a:cubicBezTo>
              </a:path>
            </a:pathLst>
          </a:custGeom>
          <a:noFill/>
          <a:ln w="82550" cap="flat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601817" y="3826565"/>
            <a:ext cx="4621696" cy="964096"/>
          </a:xfrm>
          <a:custGeom>
            <a:avLst/>
            <a:gdLst>
              <a:gd name="connsiteX0" fmla="*/ 0 w 4621696"/>
              <a:gd name="connsiteY0" fmla="*/ 0 h 964096"/>
              <a:gd name="connsiteX1" fmla="*/ 1133061 w 4621696"/>
              <a:gd name="connsiteY1" fmla="*/ 218661 h 964096"/>
              <a:gd name="connsiteX2" fmla="*/ 3637722 w 4621696"/>
              <a:gd name="connsiteY2" fmla="*/ 655983 h 964096"/>
              <a:gd name="connsiteX3" fmla="*/ 4621696 w 4621696"/>
              <a:gd name="connsiteY3" fmla="*/ 964096 h 9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1696" h="964096">
                <a:moveTo>
                  <a:pt x="0" y="0"/>
                </a:moveTo>
                <a:lnTo>
                  <a:pt x="1133061" y="218661"/>
                </a:lnTo>
                <a:cubicBezTo>
                  <a:pt x="1739348" y="327992"/>
                  <a:pt x="3056283" y="531744"/>
                  <a:pt x="3637722" y="655983"/>
                </a:cubicBezTo>
                <a:cubicBezTo>
                  <a:pt x="4219161" y="780222"/>
                  <a:pt x="4420428" y="872159"/>
                  <a:pt x="4621696" y="964096"/>
                </a:cubicBezTo>
              </a:path>
            </a:pathLst>
          </a:custGeom>
          <a:noFill/>
          <a:ln w="82550" cap="flat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633870" y="3210339"/>
            <a:ext cx="1858617" cy="89452"/>
          </a:xfrm>
          <a:custGeom>
            <a:avLst/>
            <a:gdLst>
              <a:gd name="connsiteX0" fmla="*/ 0 w 1858617"/>
              <a:gd name="connsiteY0" fmla="*/ 0 h 89452"/>
              <a:gd name="connsiteX1" fmla="*/ 1858617 w 1858617"/>
              <a:gd name="connsiteY1" fmla="*/ 89452 h 8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8617" h="89452">
                <a:moveTo>
                  <a:pt x="0" y="0"/>
                </a:moveTo>
                <a:lnTo>
                  <a:pt x="1858617" y="89452"/>
                </a:lnTo>
              </a:path>
            </a:pathLst>
          </a:custGeom>
          <a:noFill/>
          <a:ln w="63500" cap="flat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591878" y="3309730"/>
            <a:ext cx="3438939" cy="70455"/>
          </a:xfrm>
          <a:custGeom>
            <a:avLst/>
            <a:gdLst>
              <a:gd name="connsiteX0" fmla="*/ 0 w 3438939"/>
              <a:gd name="connsiteY0" fmla="*/ 0 h 70455"/>
              <a:gd name="connsiteX1" fmla="*/ 1252331 w 3438939"/>
              <a:gd name="connsiteY1" fmla="*/ 29818 h 70455"/>
              <a:gd name="connsiteX2" fmla="*/ 2146852 w 3438939"/>
              <a:gd name="connsiteY2" fmla="*/ 59635 h 70455"/>
              <a:gd name="connsiteX3" fmla="*/ 2862470 w 3438939"/>
              <a:gd name="connsiteY3" fmla="*/ 69574 h 70455"/>
              <a:gd name="connsiteX4" fmla="*/ 3438939 w 3438939"/>
              <a:gd name="connsiteY4" fmla="*/ 39757 h 7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939" h="70455">
                <a:moveTo>
                  <a:pt x="0" y="0"/>
                </a:moveTo>
                <a:lnTo>
                  <a:pt x="1252331" y="29818"/>
                </a:lnTo>
                <a:lnTo>
                  <a:pt x="2146852" y="59635"/>
                </a:lnTo>
                <a:cubicBezTo>
                  <a:pt x="2415208" y="66261"/>
                  <a:pt x="2647122" y="72887"/>
                  <a:pt x="2862470" y="69574"/>
                </a:cubicBezTo>
                <a:cubicBezTo>
                  <a:pt x="3077818" y="66261"/>
                  <a:pt x="3258378" y="53009"/>
                  <a:pt x="3438939" y="39757"/>
                </a:cubicBezTo>
              </a:path>
            </a:pathLst>
          </a:custGeom>
          <a:noFill/>
          <a:ln w="63500" cap="flat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669774" y="3180522"/>
            <a:ext cx="665922" cy="29817"/>
          </a:xfrm>
          <a:custGeom>
            <a:avLst/>
            <a:gdLst>
              <a:gd name="connsiteX0" fmla="*/ 0 w 665922"/>
              <a:gd name="connsiteY0" fmla="*/ 0 h 29817"/>
              <a:gd name="connsiteX1" fmla="*/ 665922 w 665922"/>
              <a:gd name="connsiteY1" fmla="*/ 29817 h 2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5922" h="29817">
                <a:moveTo>
                  <a:pt x="0" y="0"/>
                </a:moveTo>
                <a:lnTo>
                  <a:pt x="665922" y="29817"/>
                </a:lnTo>
              </a:path>
            </a:pathLst>
          </a:custGeom>
          <a:noFill/>
          <a:ln w="63500" cap="flat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Data 18"/>
          <p:cNvSpPr/>
          <p:nvPr/>
        </p:nvSpPr>
        <p:spPr>
          <a:xfrm rot="19920000" flipH="1">
            <a:off x="4789560" y="3653815"/>
            <a:ext cx="734578" cy="166595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300000">
            <a:off x="5944512" y="4060380"/>
            <a:ext cx="2468880" cy="12871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300000">
            <a:off x="6129477" y="3879285"/>
            <a:ext cx="2194560" cy="11887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300000">
            <a:off x="6327383" y="3716769"/>
            <a:ext cx="1920240" cy="1097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300000">
            <a:off x="6477506" y="3573001"/>
            <a:ext cx="1737360" cy="9144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300000">
            <a:off x="6597892" y="3440322"/>
            <a:ext cx="1554480" cy="9144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760843" y="2981739"/>
            <a:ext cx="1252331" cy="168965"/>
          </a:xfrm>
          <a:custGeom>
            <a:avLst/>
            <a:gdLst>
              <a:gd name="connsiteX0" fmla="*/ 0 w 1252331"/>
              <a:gd name="connsiteY0" fmla="*/ 139148 h 168965"/>
              <a:gd name="connsiteX1" fmla="*/ 626166 w 1252331"/>
              <a:gd name="connsiteY1" fmla="*/ 168965 h 168965"/>
              <a:gd name="connsiteX2" fmla="*/ 1123122 w 1252331"/>
              <a:gd name="connsiteY2" fmla="*/ 0 h 168965"/>
              <a:gd name="connsiteX3" fmla="*/ 1252331 w 1252331"/>
              <a:gd name="connsiteY3" fmla="*/ 0 h 1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331" h="168965">
                <a:moveTo>
                  <a:pt x="0" y="139148"/>
                </a:moveTo>
                <a:lnTo>
                  <a:pt x="626166" y="168965"/>
                </a:lnTo>
                <a:lnTo>
                  <a:pt x="1123122" y="0"/>
                </a:lnTo>
                <a:lnTo>
                  <a:pt x="1252331" y="0"/>
                </a:lnTo>
              </a:path>
            </a:pathLst>
          </a:custGeom>
          <a:noFill/>
          <a:ln w="44450" cap="flat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6133712" y="2981739"/>
            <a:ext cx="43728" cy="0"/>
          </a:xfrm>
          <a:prstGeom prst="line">
            <a:avLst/>
          </a:prstGeom>
          <a:noFill/>
          <a:ln w="44450" cap="flat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Freeform 30"/>
          <p:cNvSpPr/>
          <p:nvPr/>
        </p:nvSpPr>
        <p:spPr>
          <a:xfrm>
            <a:off x="6308271" y="2985407"/>
            <a:ext cx="1219200" cy="8164"/>
          </a:xfrm>
          <a:custGeom>
            <a:avLst/>
            <a:gdLst>
              <a:gd name="connsiteX0" fmla="*/ 0 w 1219200"/>
              <a:gd name="connsiteY0" fmla="*/ 0 h 8164"/>
              <a:gd name="connsiteX1" fmla="*/ 1219200 w 1219200"/>
              <a:gd name="connsiteY1" fmla="*/ 8164 h 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9200" h="8164">
                <a:moveTo>
                  <a:pt x="0" y="0"/>
                </a:moveTo>
                <a:lnTo>
                  <a:pt x="1219200" y="8164"/>
                </a:lnTo>
              </a:path>
            </a:pathLst>
          </a:custGeom>
          <a:noFill/>
          <a:ln w="44450" cap="flat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" name="Freeform 5119"/>
          <p:cNvSpPr/>
          <p:nvPr/>
        </p:nvSpPr>
        <p:spPr>
          <a:xfrm>
            <a:off x="4765059" y="3048065"/>
            <a:ext cx="250371" cy="57150"/>
          </a:xfrm>
          <a:custGeom>
            <a:avLst/>
            <a:gdLst>
              <a:gd name="connsiteX0" fmla="*/ 0 w 250371"/>
              <a:gd name="connsiteY0" fmla="*/ 57150 h 57150"/>
              <a:gd name="connsiteX1" fmla="*/ 250371 w 250371"/>
              <a:gd name="connsiteY1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371" h="57150">
                <a:moveTo>
                  <a:pt x="0" y="57150"/>
                </a:moveTo>
                <a:lnTo>
                  <a:pt x="250371" y="0"/>
                </a:lnTo>
              </a:path>
            </a:pathLst>
          </a:custGeom>
          <a:noFill/>
          <a:ln w="44450" cap="rnd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3" name="Freeform 5122"/>
          <p:cNvSpPr/>
          <p:nvPr/>
        </p:nvSpPr>
        <p:spPr>
          <a:xfrm>
            <a:off x="4433919" y="3013224"/>
            <a:ext cx="58301" cy="41946"/>
          </a:xfrm>
          <a:custGeom>
            <a:avLst/>
            <a:gdLst>
              <a:gd name="connsiteX0" fmla="*/ 0 w 58301"/>
              <a:gd name="connsiteY0" fmla="*/ 0 h 36822"/>
              <a:gd name="connsiteX1" fmla="*/ 58301 w 58301"/>
              <a:gd name="connsiteY1" fmla="*/ 3069 h 36822"/>
              <a:gd name="connsiteX2" fmla="*/ 58301 w 58301"/>
              <a:gd name="connsiteY2" fmla="*/ 36822 h 36822"/>
              <a:gd name="connsiteX3" fmla="*/ 0 w 58301"/>
              <a:gd name="connsiteY3" fmla="*/ 0 h 36822"/>
              <a:gd name="connsiteX0" fmla="*/ 0 w 58301"/>
              <a:gd name="connsiteY0" fmla="*/ 0 h 53525"/>
              <a:gd name="connsiteX1" fmla="*/ 58301 w 58301"/>
              <a:gd name="connsiteY1" fmla="*/ 3069 h 53525"/>
              <a:gd name="connsiteX2" fmla="*/ 58301 w 58301"/>
              <a:gd name="connsiteY2" fmla="*/ 36822 h 53525"/>
              <a:gd name="connsiteX3" fmla="*/ 3069 w 58301"/>
              <a:gd name="connsiteY3" fmla="*/ 52164 h 53525"/>
              <a:gd name="connsiteX4" fmla="*/ 0 w 58301"/>
              <a:gd name="connsiteY4" fmla="*/ 0 h 53525"/>
              <a:gd name="connsiteX0" fmla="*/ 0 w 58301"/>
              <a:gd name="connsiteY0" fmla="*/ 0 h 41946"/>
              <a:gd name="connsiteX1" fmla="*/ 58301 w 58301"/>
              <a:gd name="connsiteY1" fmla="*/ 3069 h 41946"/>
              <a:gd name="connsiteX2" fmla="*/ 58301 w 58301"/>
              <a:gd name="connsiteY2" fmla="*/ 36822 h 41946"/>
              <a:gd name="connsiteX3" fmla="*/ 3069 w 58301"/>
              <a:gd name="connsiteY3" fmla="*/ 39890 h 41946"/>
              <a:gd name="connsiteX4" fmla="*/ 0 w 58301"/>
              <a:gd name="connsiteY4" fmla="*/ 0 h 4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1" h="41946">
                <a:moveTo>
                  <a:pt x="0" y="0"/>
                </a:moveTo>
                <a:lnTo>
                  <a:pt x="58301" y="3069"/>
                </a:lnTo>
                <a:lnTo>
                  <a:pt x="58301" y="36822"/>
                </a:lnTo>
                <a:cubicBezTo>
                  <a:pt x="48073" y="28639"/>
                  <a:pt x="13297" y="48073"/>
                  <a:pt x="3069" y="39890"/>
                </a:cubicBezTo>
                <a:lnTo>
                  <a:pt x="0" y="0"/>
                </a:lnTo>
                <a:close/>
              </a:path>
            </a:pathLst>
          </a:custGeom>
          <a:pattFill prst="weave">
            <a:fgClr>
              <a:schemeClr val="accent2">
                <a:lumMod val="50000"/>
              </a:schemeClr>
            </a:fgClr>
            <a:bgClr>
              <a:srgbClr val="A53835"/>
            </a:bgClr>
          </a:pattFill>
          <a:ln w="158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4589388" y="2987642"/>
            <a:ext cx="46027" cy="57593"/>
          </a:xfrm>
          <a:custGeom>
            <a:avLst/>
            <a:gdLst>
              <a:gd name="connsiteX0" fmla="*/ 0 w 58301"/>
              <a:gd name="connsiteY0" fmla="*/ 0 h 36822"/>
              <a:gd name="connsiteX1" fmla="*/ 58301 w 58301"/>
              <a:gd name="connsiteY1" fmla="*/ 3069 h 36822"/>
              <a:gd name="connsiteX2" fmla="*/ 58301 w 58301"/>
              <a:gd name="connsiteY2" fmla="*/ 36822 h 36822"/>
              <a:gd name="connsiteX3" fmla="*/ 0 w 58301"/>
              <a:gd name="connsiteY3" fmla="*/ 0 h 36822"/>
              <a:gd name="connsiteX0" fmla="*/ 0 w 58301"/>
              <a:gd name="connsiteY0" fmla="*/ 0 h 53525"/>
              <a:gd name="connsiteX1" fmla="*/ 58301 w 58301"/>
              <a:gd name="connsiteY1" fmla="*/ 3069 h 53525"/>
              <a:gd name="connsiteX2" fmla="*/ 58301 w 58301"/>
              <a:gd name="connsiteY2" fmla="*/ 36822 h 53525"/>
              <a:gd name="connsiteX3" fmla="*/ 3069 w 58301"/>
              <a:gd name="connsiteY3" fmla="*/ 52164 h 53525"/>
              <a:gd name="connsiteX4" fmla="*/ 0 w 58301"/>
              <a:gd name="connsiteY4" fmla="*/ 0 h 53525"/>
              <a:gd name="connsiteX0" fmla="*/ 0 w 58301"/>
              <a:gd name="connsiteY0" fmla="*/ 0 h 41946"/>
              <a:gd name="connsiteX1" fmla="*/ 58301 w 58301"/>
              <a:gd name="connsiteY1" fmla="*/ 3069 h 41946"/>
              <a:gd name="connsiteX2" fmla="*/ 58301 w 58301"/>
              <a:gd name="connsiteY2" fmla="*/ 36822 h 41946"/>
              <a:gd name="connsiteX3" fmla="*/ 3069 w 58301"/>
              <a:gd name="connsiteY3" fmla="*/ 39890 h 41946"/>
              <a:gd name="connsiteX4" fmla="*/ 0 w 58301"/>
              <a:gd name="connsiteY4" fmla="*/ 0 h 41946"/>
              <a:gd name="connsiteX0" fmla="*/ 0 w 55232"/>
              <a:gd name="connsiteY0" fmla="*/ 0 h 48083"/>
              <a:gd name="connsiteX1" fmla="*/ 55232 w 55232"/>
              <a:gd name="connsiteY1" fmla="*/ 9206 h 48083"/>
              <a:gd name="connsiteX2" fmla="*/ 55232 w 55232"/>
              <a:gd name="connsiteY2" fmla="*/ 42959 h 48083"/>
              <a:gd name="connsiteX3" fmla="*/ 0 w 55232"/>
              <a:gd name="connsiteY3" fmla="*/ 46027 h 48083"/>
              <a:gd name="connsiteX4" fmla="*/ 0 w 55232"/>
              <a:gd name="connsiteY4" fmla="*/ 0 h 48083"/>
              <a:gd name="connsiteX0" fmla="*/ 0 w 55232"/>
              <a:gd name="connsiteY0" fmla="*/ 12273 h 60356"/>
              <a:gd name="connsiteX1" fmla="*/ 46027 w 55232"/>
              <a:gd name="connsiteY1" fmla="*/ 0 h 60356"/>
              <a:gd name="connsiteX2" fmla="*/ 55232 w 55232"/>
              <a:gd name="connsiteY2" fmla="*/ 55232 h 60356"/>
              <a:gd name="connsiteX3" fmla="*/ 0 w 55232"/>
              <a:gd name="connsiteY3" fmla="*/ 58300 h 60356"/>
              <a:gd name="connsiteX4" fmla="*/ 0 w 55232"/>
              <a:gd name="connsiteY4" fmla="*/ 12273 h 60356"/>
              <a:gd name="connsiteX0" fmla="*/ 0 w 147286"/>
              <a:gd name="connsiteY0" fmla="*/ 31194 h 77731"/>
              <a:gd name="connsiteX1" fmla="*/ 46027 w 147286"/>
              <a:gd name="connsiteY1" fmla="*/ 18921 h 77731"/>
              <a:gd name="connsiteX2" fmla="*/ 147286 w 147286"/>
              <a:gd name="connsiteY2" fmla="*/ 510 h 77731"/>
              <a:gd name="connsiteX3" fmla="*/ 0 w 147286"/>
              <a:gd name="connsiteY3" fmla="*/ 77221 h 77731"/>
              <a:gd name="connsiteX4" fmla="*/ 0 w 147286"/>
              <a:gd name="connsiteY4" fmla="*/ 31194 h 77731"/>
              <a:gd name="connsiteX0" fmla="*/ 0 w 46027"/>
              <a:gd name="connsiteY0" fmla="*/ 12273 h 60356"/>
              <a:gd name="connsiteX1" fmla="*/ 46027 w 46027"/>
              <a:gd name="connsiteY1" fmla="*/ 0 h 60356"/>
              <a:gd name="connsiteX2" fmla="*/ 46027 w 46027"/>
              <a:gd name="connsiteY2" fmla="*/ 55232 h 60356"/>
              <a:gd name="connsiteX3" fmla="*/ 0 w 46027"/>
              <a:gd name="connsiteY3" fmla="*/ 58300 h 60356"/>
              <a:gd name="connsiteX4" fmla="*/ 0 w 46027"/>
              <a:gd name="connsiteY4" fmla="*/ 12273 h 60356"/>
              <a:gd name="connsiteX0" fmla="*/ 0 w 46027"/>
              <a:gd name="connsiteY0" fmla="*/ 12273 h 60356"/>
              <a:gd name="connsiteX1" fmla="*/ 39890 w 46027"/>
              <a:gd name="connsiteY1" fmla="*/ 0 h 60356"/>
              <a:gd name="connsiteX2" fmla="*/ 46027 w 46027"/>
              <a:gd name="connsiteY2" fmla="*/ 55232 h 60356"/>
              <a:gd name="connsiteX3" fmla="*/ 0 w 46027"/>
              <a:gd name="connsiteY3" fmla="*/ 58300 h 60356"/>
              <a:gd name="connsiteX4" fmla="*/ 0 w 46027"/>
              <a:gd name="connsiteY4" fmla="*/ 12273 h 60356"/>
              <a:gd name="connsiteX0" fmla="*/ 0 w 46027"/>
              <a:gd name="connsiteY0" fmla="*/ 12273 h 57593"/>
              <a:gd name="connsiteX1" fmla="*/ 39890 w 46027"/>
              <a:gd name="connsiteY1" fmla="*/ 0 h 57593"/>
              <a:gd name="connsiteX2" fmla="*/ 46027 w 46027"/>
              <a:gd name="connsiteY2" fmla="*/ 55232 h 57593"/>
              <a:gd name="connsiteX3" fmla="*/ 12274 w 46027"/>
              <a:gd name="connsiteY3" fmla="*/ 55231 h 57593"/>
              <a:gd name="connsiteX4" fmla="*/ 0 w 46027"/>
              <a:gd name="connsiteY4" fmla="*/ 12273 h 57593"/>
              <a:gd name="connsiteX0" fmla="*/ 0 w 46027"/>
              <a:gd name="connsiteY0" fmla="*/ 12273 h 57593"/>
              <a:gd name="connsiteX1" fmla="*/ 39890 w 46027"/>
              <a:gd name="connsiteY1" fmla="*/ 0 h 57593"/>
              <a:gd name="connsiteX2" fmla="*/ 46027 w 46027"/>
              <a:gd name="connsiteY2" fmla="*/ 55232 h 57593"/>
              <a:gd name="connsiteX3" fmla="*/ 3068 w 46027"/>
              <a:gd name="connsiteY3" fmla="*/ 55231 h 57593"/>
              <a:gd name="connsiteX4" fmla="*/ 0 w 46027"/>
              <a:gd name="connsiteY4" fmla="*/ 12273 h 5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27" h="57593">
                <a:moveTo>
                  <a:pt x="0" y="12273"/>
                </a:moveTo>
                <a:lnTo>
                  <a:pt x="39890" y="0"/>
                </a:lnTo>
                <a:lnTo>
                  <a:pt x="46027" y="55232"/>
                </a:lnTo>
                <a:cubicBezTo>
                  <a:pt x="35799" y="47049"/>
                  <a:pt x="13296" y="63414"/>
                  <a:pt x="3068" y="55231"/>
                </a:cubicBezTo>
                <a:lnTo>
                  <a:pt x="0" y="12273"/>
                </a:lnTo>
                <a:close/>
              </a:path>
            </a:pathLst>
          </a:custGeom>
          <a:pattFill prst="weave">
            <a:fgClr>
              <a:schemeClr val="accent2">
                <a:lumMod val="50000"/>
              </a:schemeClr>
            </a:fgClr>
            <a:bgClr>
              <a:srgbClr val="A53835"/>
            </a:bgClr>
          </a:pattFill>
          <a:ln w="158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7556938" y="2711669"/>
            <a:ext cx="1765738" cy="2133600"/>
          </a:xfrm>
          <a:custGeom>
            <a:avLst/>
            <a:gdLst>
              <a:gd name="connsiteX0" fmla="*/ 1765738 w 1765738"/>
              <a:gd name="connsiteY0" fmla="*/ 2133600 h 2133600"/>
              <a:gd name="connsiteX1" fmla="*/ 1460938 w 1765738"/>
              <a:gd name="connsiteY1" fmla="*/ 1891862 h 2133600"/>
              <a:gd name="connsiteX2" fmla="*/ 924910 w 1765738"/>
              <a:gd name="connsiteY2" fmla="*/ 1765738 h 2133600"/>
              <a:gd name="connsiteX3" fmla="*/ 536028 w 1765738"/>
              <a:gd name="connsiteY3" fmla="*/ 662152 h 2133600"/>
              <a:gd name="connsiteX4" fmla="*/ 0 w 1765738"/>
              <a:gd name="connsiteY4" fmla="*/ 273269 h 2133600"/>
              <a:gd name="connsiteX5" fmla="*/ 94593 w 1765738"/>
              <a:gd name="connsiteY5" fmla="*/ 0 h 2133600"/>
              <a:gd name="connsiteX0" fmla="*/ 1765738 w 1765738"/>
              <a:gd name="connsiteY0" fmla="*/ 2133600 h 2133600"/>
              <a:gd name="connsiteX1" fmla="*/ 1460938 w 1765738"/>
              <a:gd name="connsiteY1" fmla="*/ 1929962 h 2133600"/>
              <a:gd name="connsiteX2" fmla="*/ 924910 w 1765738"/>
              <a:gd name="connsiteY2" fmla="*/ 1765738 h 2133600"/>
              <a:gd name="connsiteX3" fmla="*/ 536028 w 1765738"/>
              <a:gd name="connsiteY3" fmla="*/ 662152 h 2133600"/>
              <a:gd name="connsiteX4" fmla="*/ 0 w 1765738"/>
              <a:gd name="connsiteY4" fmla="*/ 273269 h 2133600"/>
              <a:gd name="connsiteX5" fmla="*/ 94593 w 1765738"/>
              <a:gd name="connsiteY5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5738" h="2133600">
                <a:moveTo>
                  <a:pt x="1765738" y="2133600"/>
                </a:moveTo>
                <a:cubicBezTo>
                  <a:pt x="1683407" y="2043386"/>
                  <a:pt x="1601076" y="1991272"/>
                  <a:pt x="1460938" y="1929962"/>
                </a:cubicBezTo>
                <a:cubicBezTo>
                  <a:pt x="1320800" y="1868652"/>
                  <a:pt x="1014248" y="1786759"/>
                  <a:pt x="924910" y="1765738"/>
                </a:cubicBezTo>
                <a:lnTo>
                  <a:pt x="536028" y="662152"/>
                </a:lnTo>
                <a:lnTo>
                  <a:pt x="0" y="273269"/>
                </a:lnTo>
                <a:lnTo>
                  <a:pt x="94593" y="0"/>
                </a:lnTo>
              </a:path>
            </a:pathLst>
          </a:custGeom>
          <a:noFill/>
          <a:ln w="76200" cap="rnd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990600" y="3114406"/>
            <a:ext cx="1336428" cy="113448"/>
          </a:xfrm>
          <a:prstGeom prst="line">
            <a:avLst/>
          </a:prstGeom>
          <a:noFill/>
          <a:ln w="50800" cap="rnd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0" name="Rectangle 39"/>
          <p:cNvSpPr/>
          <p:nvPr/>
        </p:nvSpPr>
        <p:spPr>
          <a:xfrm>
            <a:off x="1219200" y="4296440"/>
            <a:ext cx="2324100" cy="677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20" rIns="0" rtlCol="0">
            <a:spAutoFit/>
          </a:bodyPr>
          <a:lstStyle/>
          <a:p>
            <a:pPr defTabSz="958931"/>
            <a:r>
              <a:rPr lang="en-US" sz="1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Remove </a:t>
            </a:r>
            <a:r>
              <a:rPr lang="en-US" sz="1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</a:t>
            </a:r>
            <a:r>
              <a:rPr lang="en-US" sz="1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replace small trees.</a:t>
            </a:r>
            <a:endParaRPr lang="en-US" sz="19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47835" y="3909969"/>
            <a:ext cx="2151822" cy="9694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20" rIns="0" rtlCol="0">
            <a:spAutoFit/>
          </a:bodyPr>
          <a:lstStyle/>
          <a:p>
            <a:pPr defTabSz="958931"/>
            <a:r>
              <a:rPr lang="en-US" sz="1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Accommodate necessary signs and camera.</a:t>
            </a:r>
            <a:endParaRPr lang="en-US" sz="19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42" name="Straight Arrow Connector 41"/>
          <p:cNvCxnSpPr>
            <a:endCxn id="3" idx="37"/>
          </p:cNvCxnSpPr>
          <p:nvPr/>
        </p:nvCxnSpPr>
        <p:spPr>
          <a:xfrm flipV="1">
            <a:off x="5355701" y="3181435"/>
            <a:ext cx="651182" cy="919018"/>
          </a:xfrm>
          <a:prstGeom prst="straightConnector1">
            <a:avLst/>
          </a:prstGeom>
          <a:noFill/>
          <a:ln w="3810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4702629" y="3158138"/>
            <a:ext cx="103686" cy="856265"/>
          </a:xfrm>
          <a:prstGeom prst="straightConnector1">
            <a:avLst/>
          </a:prstGeom>
          <a:noFill/>
          <a:ln w="3810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6" name="TextBox 45"/>
          <p:cNvSpPr txBox="1"/>
          <p:nvPr/>
        </p:nvSpPr>
        <p:spPr>
          <a:xfrm>
            <a:off x="228600" y="6385674"/>
            <a:ext cx="3795386" cy="38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20" rIns="0" rtlCol="0">
            <a:spAutoFit/>
          </a:bodyPr>
          <a:lstStyle>
            <a:defPPr>
              <a:defRPr lang="en-US"/>
            </a:defPPr>
            <a:lvl1pPr algn="r" defTabSz="958931">
              <a:defRPr sz="1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79466" defTabSz="958931">
              <a:defRPr sz="1900"/>
            </a:lvl2pPr>
            <a:lvl3pPr marL="958931" defTabSz="958931">
              <a:defRPr sz="1900"/>
            </a:lvl3pPr>
            <a:lvl4pPr marL="1438397" defTabSz="958931">
              <a:defRPr sz="1900"/>
            </a:lvl4pPr>
            <a:lvl5pPr marL="1917863" defTabSz="958931">
              <a:defRPr sz="1900"/>
            </a:lvl5pPr>
            <a:lvl6pPr marL="2397328" defTabSz="958931">
              <a:defRPr sz="1900"/>
            </a:lvl6pPr>
            <a:lvl7pPr marL="2876794" defTabSz="958931">
              <a:defRPr sz="1900"/>
            </a:lvl7pPr>
            <a:lvl8pPr marL="3356259" defTabSz="958931">
              <a:defRPr sz="1900"/>
            </a:lvl8pPr>
            <a:lvl9pPr marL="3835725" defTabSz="958931">
              <a:defRPr sz="1900"/>
            </a:lvl9pPr>
          </a:lstStyle>
          <a:p>
            <a:pPr algn="l"/>
            <a:r>
              <a:rPr lang="en-US" dirty="0" smtClean="0"/>
              <a:t>East View from Lot 104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6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-lasley\SkyDrive\Pictures\Camera Roll\20140221_170833989_i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-114300" y="3133161"/>
            <a:ext cx="9315450" cy="3762941"/>
          </a:xfrm>
          <a:custGeom>
            <a:avLst/>
            <a:gdLst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24500 w 9315450"/>
              <a:gd name="connsiteY35" fmla="*/ 200025 h 3781425"/>
              <a:gd name="connsiteX36" fmla="*/ 5610225 w 9315450"/>
              <a:gd name="connsiteY36" fmla="*/ 247650 h 3781425"/>
              <a:gd name="connsiteX37" fmla="*/ 6134100 w 9315450"/>
              <a:gd name="connsiteY37" fmla="*/ 247650 h 3781425"/>
              <a:gd name="connsiteX38" fmla="*/ 6267450 w 9315450"/>
              <a:gd name="connsiteY38" fmla="*/ 323850 h 3781425"/>
              <a:gd name="connsiteX39" fmla="*/ 6143625 w 9315450"/>
              <a:gd name="connsiteY39" fmla="*/ 352425 h 3781425"/>
              <a:gd name="connsiteX40" fmla="*/ 6296025 w 9315450"/>
              <a:gd name="connsiteY40" fmla="*/ 361950 h 3781425"/>
              <a:gd name="connsiteX41" fmla="*/ 6391275 w 9315450"/>
              <a:gd name="connsiteY41" fmla="*/ 371475 h 3781425"/>
              <a:gd name="connsiteX42" fmla="*/ 6677025 w 9315450"/>
              <a:gd name="connsiteY42" fmla="*/ 533400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24500 w 9315450"/>
              <a:gd name="connsiteY35" fmla="*/ 200025 h 3781425"/>
              <a:gd name="connsiteX36" fmla="*/ 5610225 w 9315450"/>
              <a:gd name="connsiteY36" fmla="*/ 247650 h 3781425"/>
              <a:gd name="connsiteX37" fmla="*/ 6134100 w 9315450"/>
              <a:gd name="connsiteY37" fmla="*/ 247650 h 3781425"/>
              <a:gd name="connsiteX38" fmla="*/ 6267450 w 9315450"/>
              <a:gd name="connsiteY38" fmla="*/ 323850 h 3781425"/>
              <a:gd name="connsiteX39" fmla="*/ 6143625 w 9315450"/>
              <a:gd name="connsiteY39" fmla="*/ 352425 h 3781425"/>
              <a:gd name="connsiteX40" fmla="*/ 6296025 w 9315450"/>
              <a:gd name="connsiteY40" fmla="*/ 361950 h 3781425"/>
              <a:gd name="connsiteX41" fmla="*/ 6391275 w 9315450"/>
              <a:gd name="connsiteY41" fmla="*/ 371475 h 3781425"/>
              <a:gd name="connsiteX42" fmla="*/ 6657975 w 9315450"/>
              <a:gd name="connsiteY42" fmla="*/ 57388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24500 w 9315450"/>
              <a:gd name="connsiteY35" fmla="*/ 200025 h 3781425"/>
              <a:gd name="connsiteX36" fmla="*/ 5610225 w 9315450"/>
              <a:gd name="connsiteY36" fmla="*/ 247650 h 3781425"/>
              <a:gd name="connsiteX37" fmla="*/ 6134100 w 9315450"/>
              <a:gd name="connsiteY37" fmla="*/ 247650 h 3781425"/>
              <a:gd name="connsiteX38" fmla="*/ 6267450 w 9315450"/>
              <a:gd name="connsiteY38" fmla="*/ 323850 h 3781425"/>
              <a:gd name="connsiteX39" fmla="*/ 6143625 w 9315450"/>
              <a:gd name="connsiteY39" fmla="*/ 352425 h 3781425"/>
              <a:gd name="connsiteX40" fmla="*/ 6296025 w 9315450"/>
              <a:gd name="connsiteY40" fmla="*/ 361950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24500 w 9315450"/>
              <a:gd name="connsiteY35" fmla="*/ 200025 h 3781425"/>
              <a:gd name="connsiteX36" fmla="*/ 5610225 w 9315450"/>
              <a:gd name="connsiteY36" fmla="*/ 247650 h 3781425"/>
              <a:gd name="connsiteX37" fmla="*/ 6134100 w 9315450"/>
              <a:gd name="connsiteY37" fmla="*/ 247650 h 3781425"/>
              <a:gd name="connsiteX38" fmla="*/ 6267450 w 9315450"/>
              <a:gd name="connsiteY38" fmla="*/ 323850 h 3781425"/>
              <a:gd name="connsiteX39" fmla="*/ 6143625 w 9315450"/>
              <a:gd name="connsiteY39" fmla="*/ 352425 h 3781425"/>
              <a:gd name="connsiteX40" fmla="*/ 6276975 w 9315450"/>
              <a:gd name="connsiteY40" fmla="*/ 378618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24500 w 9315450"/>
              <a:gd name="connsiteY35" fmla="*/ 200025 h 3781425"/>
              <a:gd name="connsiteX36" fmla="*/ 5610225 w 9315450"/>
              <a:gd name="connsiteY36" fmla="*/ 247650 h 3781425"/>
              <a:gd name="connsiteX37" fmla="*/ 6134100 w 9315450"/>
              <a:gd name="connsiteY37" fmla="*/ 247650 h 3781425"/>
              <a:gd name="connsiteX38" fmla="*/ 6267450 w 9315450"/>
              <a:gd name="connsiteY38" fmla="*/ 323850 h 3781425"/>
              <a:gd name="connsiteX39" fmla="*/ 6143625 w 9315450"/>
              <a:gd name="connsiteY39" fmla="*/ 352425 h 3781425"/>
              <a:gd name="connsiteX40" fmla="*/ 6148388 w 9315450"/>
              <a:gd name="connsiteY40" fmla="*/ 357188 h 3781425"/>
              <a:gd name="connsiteX41" fmla="*/ 6276975 w 9315450"/>
              <a:gd name="connsiteY41" fmla="*/ 378618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24500 w 9315450"/>
              <a:gd name="connsiteY35" fmla="*/ 200025 h 3781425"/>
              <a:gd name="connsiteX36" fmla="*/ 5610225 w 9315450"/>
              <a:gd name="connsiteY36" fmla="*/ 247650 h 3781425"/>
              <a:gd name="connsiteX37" fmla="*/ 6134100 w 9315450"/>
              <a:gd name="connsiteY37" fmla="*/ 247650 h 3781425"/>
              <a:gd name="connsiteX38" fmla="*/ 6267450 w 9315450"/>
              <a:gd name="connsiteY38" fmla="*/ 323850 h 3781425"/>
              <a:gd name="connsiteX39" fmla="*/ 6143625 w 9315450"/>
              <a:gd name="connsiteY39" fmla="*/ 352425 h 3781425"/>
              <a:gd name="connsiteX40" fmla="*/ 6148388 w 9315450"/>
              <a:gd name="connsiteY40" fmla="*/ 357188 h 3781425"/>
              <a:gd name="connsiteX41" fmla="*/ 6276975 w 9315450"/>
              <a:gd name="connsiteY41" fmla="*/ 378618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24500 w 9315450"/>
              <a:gd name="connsiteY35" fmla="*/ 200025 h 3781425"/>
              <a:gd name="connsiteX36" fmla="*/ 5610225 w 9315450"/>
              <a:gd name="connsiteY36" fmla="*/ 247650 h 3781425"/>
              <a:gd name="connsiteX37" fmla="*/ 6134100 w 9315450"/>
              <a:gd name="connsiteY37" fmla="*/ 247650 h 3781425"/>
              <a:gd name="connsiteX38" fmla="*/ 6267450 w 9315450"/>
              <a:gd name="connsiteY38" fmla="*/ 323850 h 3781425"/>
              <a:gd name="connsiteX39" fmla="*/ 6143625 w 9315450"/>
              <a:gd name="connsiteY39" fmla="*/ 352425 h 3781425"/>
              <a:gd name="connsiteX40" fmla="*/ 6148388 w 9315450"/>
              <a:gd name="connsiteY40" fmla="*/ 357188 h 3781425"/>
              <a:gd name="connsiteX41" fmla="*/ 6286500 w 9315450"/>
              <a:gd name="connsiteY41" fmla="*/ 442912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24500 w 9315450"/>
              <a:gd name="connsiteY35" fmla="*/ 200025 h 3781425"/>
              <a:gd name="connsiteX36" fmla="*/ 5610225 w 9315450"/>
              <a:gd name="connsiteY36" fmla="*/ 247650 h 3781425"/>
              <a:gd name="connsiteX37" fmla="*/ 6134100 w 9315450"/>
              <a:gd name="connsiteY37" fmla="*/ 247650 h 3781425"/>
              <a:gd name="connsiteX38" fmla="*/ 6267450 w 9315450"/>
              <a:gd name="connsiteY38" fmla="*/ 323850 h 3781425"/>
              <a:gd name="connsiteX39" fmla="*/ 6143625 w 9315450"/>
              <a:gd name="connsiteY39" fmla="*/ 352425 h 3781425"/>
              <a:gd name="connsiteX40" fmla="*/ 6098382 w 9315450"/>
              <a:gd name="connsiteY40" fmla="*/ 388145 h 3781425"/>
              <a:gd name="connsiteX41" fmla="*/ 6286500 w 9315450"/>
              <a:gd name="connsiteY41" fmla="*/ 442912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24500 w 9315450"/>
              <a:gd name="connsiteY35" fmla="*/ 200025 h 3781425"/>
              <a:gd name="connsiteX36" fmla="*/ 5610225 w 9315450"/>
              <a:gd name="connsiteY36" fmla="*/ 247650 h 3781425"/>
              <a:gd name="connsiteX37" fmla="*/ 6134100 w 9315450"/>
              <a:gd name="connsiteY37" fmla="*/ 247650 h 3781425"/>
              <a:gd name="connsiteX38" fmla="*/ 6267450 w 9315450"/>
              <a:gd name="connsiteY38" fmla="*/ 323850 h 3781425"/>
              <a:gd name="connsiteX39" fmla="*/ 6105525 w 9315450"/>
              <a:gd name="connsiteY39" fmla="*/ 319087 h 3781425"/>
              <a:gd name="connsiteX40" fmla="*/ 6098382 w 9315450"/>
              <a:gd name="connsiteY40" fmla="*/ 388145 h 3781425"/>
              <a:gd name="connsiteX41" fmla="*/ 6286500 w 9315450"/>
              <a:gd name="connsiteY41" fmla="*/ 442912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24500 w 9315450"/>
              <a:gd name="connsiteY35" fmla="*/ 200025 h 3781425"/>
              <a:gd name="connsiteX36" fmla="*/ 5610225 w 9315450"/>
              <a:gd name="connsiteY36" fmla="*/ 247650 h 3781425"/>
              <a:gd name="connsiteX37" fmla="*/ 6134100 w 9315450"/>
              <a:gd name="connsiteY37" fmla="*/ 247650 h 3781425"/>
              <a:gd name="connsiteX38" fmla="*/ 6279356 w 9315450"/>
              <a:gd name="connsiteY38" fmla="*/ 323850 h 3781425"/>
              <a:gd name="connsiteX39" fmla="*/ 6105525 w 9315450"/>
              <a:gd name="connsiteY39" fmla="*/ 319087 h 3781425"/>
              <a:gd name="connsiteX40" fmla="*/ 6098382 w 9315450"/>
              <a:gd name="connsiteY40" fmla="*/ 388145 h 3781425"/>
              <a:gd name="connsiteX41" fmla="*/ 6286500 w 9315450"/>
              <a:gd name="connsiteY41" fmla="*/ 442912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24500 w 9315450"/>
              <a:gd name="connsiteY35" fmla="*/ 200025 h 3781425"/>
              <a:gd name="connsiteX36" fmla="*/ 5610225 w 9315450"/>
              <a:gd name="connsiteY36" fmla="*/ 247650 h 3781425"/>
              <a:gd name="connsiteX37" fmla="*/ 6134100 w 9315450"/>
              <a:gd name="connsiteY37" fmla="*/ 247650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098382 w 9315450"/>
              <a:gd name="connsiteY40" fmla="*/ 388145 h 3781425"/>
              <a:gd name="connsiteX41" fmla="*/ 6286500 w 9315450"/>
              <a:gd name="connsiteY41" fmla="*/ 442912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24500 w 9315450"/>
              <a:gd name="connsiteY35" fmla="*/ 200025 h 3781425"/>
              <a:gd name="connsiteX36" fmla="*/ 5610225 w 9315450"/>
              <a:gd name="connsiteY36" fmla="*/ 247650 h 3781425"/>
              <a:gd name="connsiteX37" fmla="*/ 6134100 w 9315450"/>
              <a:gd name="connsiteY37" fmla="*/ 247650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148388 w 9315450"/>
              <a:gd name="connsiteY40" fmla="*/ 383383 h 3781425"/>
              <a:gd name="connsiteX41" fmla="*/ 6286500 w 9315450"/>
              <a:gd name="connsiteY41" fmla="*/ 442912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24500 w 9315450"/>
              <a:gd name="connsiteY35" fmla="*/ 200025 h 3781425"/>
              <a:gd name="connsiteX36" fmla="*/ 5610225 w 9315450"/>
              <a:gd name="connsiteY36" fmla="*/ 247650 h 3781425"/>
              <a:gd name="connsiteX37" fmla="*/ 6134100 w 9315450"/>
              <a:gd name="connsiteY37" fmla="*/ 247650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286500 w 9315450"/>
              <a:gd name="connsiteY40" fmla="*/ 442912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24500 w 9315450"/>
              <a:gd name="connsiteY35" fmla="*/ 200025 h 3781425"/>
              <a:gd name="connsiteX36" fmla="*/ 5610225 w 9315450"/>
              <a:gd name="connsiteY36" fmla="*/ 247650 h 3781425"/>
              <a:gd name="connsiteX37" fmla="*/ 6134100 w 9315450"/>
              <a:gd name="connsiteY37" fmla="*/ 247650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305550 w 9315450"/>
              <a:gd name="connsiteY40" fmla="*/ 378619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24500 w 9315450"/>
              <a:gd name="connsiteY35" fmla="*/ 200025 h 3781425"/>
              <a:gd name="connsiteX36" fmla="*/ 5586412 w 9315450"/>
              <a:gd name="connsiteY36" fmla="*/ 304800 h 3781425"/>
              <a:gd name="connsiteX37" fmla="*/ 6134100 w 9315450"/>
              <a:gd name="connsiteY37" fmla="*/ 247650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305550 w 9315450"/>
              <a:gd name="connsiteY40" fmla="*/ 378619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486400 w 9315450"/>
              <a:gd name="connsiteY35" fmla="*/ 202407 h 3781425"/>
              <a:gd name="connsiteX36" fmla="*/ 5586412 w 9315450"/>
              <a:gd name="connsiteY36" fmla="*/ 304800 h 3781425"/>
              <a:gd name="connsiteX37" fmla="*/ 6134100 w 9315450"/>
              <a:gd name="connsiteY37" fmla="*/ 247650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305550 w 9315450"/>
              <a:gd name="connsiteY40" fmla="*/ 378619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486400 w 9315450"/>
              <a:gd name="connsiteY35" fmla="*/ 202407 h 3781425"/>
              <a:gd name="connsiteX36" fmla="*/ 5457825 w 9315450"/>
              <a:gd name="connsiteY36" fmla="*/ 216694 h 3781425"/>
              <a:gd name="connsiteX37" fmla="*/ 5586412 w 9315450"/>
              <a:gd name="connsiteY37" fmla="*/ 304800 h 3781425"/>
              <a:gd name="connsiteX38" fmla="*/ 6134100 w 9315450"/>
              <a:gd name="connsiteY38" fmla="*/ 247650 h 3781425"/>
              <a:gd name="connsiteX39" fmla="*/ 6279356 w 9315450"/>
              <a:gd name="connsiteY39" fmla="*/ 323850 h 3781425"/>
              <a:gd name="connsiteX40" fmla="*/ 6167437 w 9315450"/>
              <a:gd name="connsiteY40" fmla="*/ 340518 h 3781425"/>
              <a:gd name="connsiteX41" fmla="*/ 6305550 w 9315450"/>
              <a:gd name="connsiteY41" fmla="*/ 378619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488781 w 9315450"/>
              <a:gd name="connsiteY35" fmla="*/ 214313 h 3781425"/>
              <a:gd name="connsiteX36" fmla="*/ 5457825 w 9315450"/>
              <a:gd name="connsiteY36" fmla="*/ 216694 h 3781425"/>
              <a:gd name="connsiteX37" fmla="*/ 5586412 w 9315450"/>
              <a:gd name="connsiteY37" fmla="*/ 304800 h 3781425"/>
              <a:gd name="connsiteX38" fmla="*/ 6134100 w 9315450"/>
              <a:gd name="connsiteY38" fmla="*/ 247650 h 3781425"/>
              <a:gd name="connsiteX39" fmla="*/ 6279356 w 9315450"/>
              <a:gd name="connsiteY39" fmla="*/ 323850 h 3781425"/>
              <a:gd name="connsiteX40" fmla="*/ 6167437 w 9315450"/>
              <a:gd name="connsiteY40" fmla="*/ 340518 h 3781425"/>
              <a:gd name="connsiteX41" fmla="*/ 6305550 w 9315450"/>
              <a:gd name="connsiteY41" fmla="*/ 378619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488781 w 9315450"/>
              <a:gd name="connsiteY35" fmla="*/ 157163 h 3781425"/>
              <a:gd name="connsiteX36" fmla="*/ 5457825 w 9315450"/>
              <a:gd name="connsiteY36" fmla="*/ 216694 h 3781425"/>
              <a:gd name="connsiteX37" fmla="*/ 5586412 w 9315450"/>
              <a:gd name="connsiteY37" fmla="*/ 304800 h 3781425"/>
              <a:gd name="connsiteX38" fmla="*/ 6134100 w 9315450"/>
              <a:gd name="connsiteY38" fmla="*/ 247650 h 3781425"/>
              <a:gd name="connsiteX39" fmla="*/ 6279356 w 9315450"/>
              <a:gd name="connsiteY39" fmla="*/ 323850 h 3781425"/>
              <a:gd name="connsiteX40" fmla="*/ 6167437 w 9315450"/>
              <a:gd name="connsiteY40" fmla="*/ 340518 h 3781425"/>
              <a:gd name="connsiteX41" fmla="*/ 6305550 w 9315450"/>
              <a:gd name="connsiteY41" fmla="*/ 378619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60218 w 9315450"/>
              <a:gd name="connsiteY35" fmla="*/ 211932 h 3781425"/>
              <a:gd name="connsiteX36" fmla="*/ 5457825 w 9315450"/>
              <a:gd name="connsiteY36" fmla="*/ 216694 h 3781425"/>
              <a:gd name="connsiteX37" fmla="*/ 5586412 w 9315450"/>
              <a:gd name="connsiteY37" fmla="*/ 304800 h 3781425"/>
              <a:gd name="connsiteX38" fmla="*/ 6134100 w 9315450"/>
              <a:gd name="connsiteY38" fmla="*/ 247650 h 3781425"/>
              <a:gd name="connsiteX39" fmla="*/ 6279356 w 9315450"/>
              <a:gd name="connsiteY39" fmla="*/ 323850 h 3781425"/>
              <a:gd name="connsiteX40" fmla="*/ 6167437 w 9315450"/>
              <a:gd name="connsiteY40" fmla="*/ 340518 h 3781425"/>
              <a:gd name="connsiteX41" fmla="*/ 6305550 w 9315450"/>
              <a:gd name="connsiteY41" fmla="*/ 378619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60218 w 9315450"/>
              <a:gd name="connsiteY35" fmla="*/ 211932 h 3781425"/>
              <a:gd name="connsiteX36" fmla="*/ 5441156 w 9315450"/>
              <a:gd name="connsiteY36" fmla="*/ 216694 h 3781425"/>
              <a:gd name="connsiteX37" fmla="*/ 5586412 w 9315450"/>
              <a:gd name="connsiteY37" fmla="*/ 304800 h 3781425"/>
              <a:gd name="connsiteX38" fmla="*/ 6134100 w 9315450"/>
              <a:gd name="connsiteY38" fmla="*/ 247650 h 3781425"/>
              <a:gd name="connsiteX39" fmla="*/ 6279356 w 9315450"/>
              <a:gd name="connsiteY39" fmla="*/ 323850 h 3781425"/>
              <a:gd name="connsiteX40" fmla="*/ 6167437 w 9315450"/>
              <a:gd name="connsiteY40" fmla="*/ 340518 h 3781425"/>
              <a:gd name="connsiteX41" fmla="*/ 6305550 w 9315450"/>
              <a:gd name="connsiteY41" fmla="*/ 378619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60218 w 9315450"/>
              <a:gd name="connsiteY35" fmla="*/ 211932 h 3781425"/>
              <a:gd name="connsiteX36" fmla="*/ 5441156 w 9315450"/>
              <a:gd name="connsiteY36" fmla="*/ 216694 h 3781425"/>
              <a:gd name="connsiteX37" fmla="*/ 5586412 w 9315450"/>
              <a:gd name="connsiteY37" fmla="*/ 304800 h 3781425"/>
              <a:gd name="connsiteX38" fmla="*/ 6134100 w 9315450"/>
              <a:gd name="connsiteY38" fmla="*/ 247650 h 3781425"/>
              <a:gd name="connsiteX39" fmla="*/ 6279356 w 9315450"/>
              <a:gd name="connsiteY39" fmla="*/ 323850 h 3781425"/>
              <a:gd name="connsiteX40" fmla="*/ 6167437 w 9315450"/>
              <a:gd name="connsiteY40" fmla="*/ 340518 h 3781425"/>
              <a:gd name="connsiteX41" fmla="*/ 6305550 w 9315450"/>
              <a:gd name="connsiteY41" fmla="*/ 378619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60218 w 9315450"/>
              <a:gd name="connsiteY35" fmla="*/ 211932 h 3781425"/>
              <a:gd name="connsiteX36" fmla="*/ 5586412 w 9315450"/>
              <a:gd name="connsiteY36" fmla="*/ 304800 h 3781425"/>
              <a:gd name="connsiteX37" fmla="*/ 6134100 w 9315450"/>
              <a:gd name="connsiteY37" fmla="*/ 247650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305550 w 9315450"/>
              <a:gd name="connsiteY40" fmla="*/ 378619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60218 w 9315450"/>
              <a:gd name="connsiteY35" fmla="*/ 211932 h 3781425"/>
              <a:gd name="connsiteX36" fmla="*/ 5553075 w 9315450"/>
              <a:gd name="connsiteY36" fmla="*/ 254794 h 3781425"/>
              <a:gd name="connsiteX37" fmla="*/ 6134100 w 9315450"/>
              <a:gd name="connsiteY37" fmla="*/ 247650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305550 w 9315450"/>
              <a:gd name="connsiteY40" fmla="*/ 378619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60218 w 9315450"/>
              <a:gd name="connsiteY35" fmla="*/ 211932 h 3781425"/>
              <a:gd name="connsiteX36" fmla="*/ 5553075 w 9315450"/>
              <a:gd name="connsiteY36" fmla="*/ 254794 h 3781425"/>
              <a:gd name="connsiteX37" fmla="*/ 6134100 w 9315450"/>
              <a:gd name="connsiteY37" fmla="*/ 247650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305550 w 9315450"/>
              <a:gd name="connsiteY40" fmla="*/ 378619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60218 w 9315450"/>
              <a:gd name="connsiteY35" fmla="*/ 211932 h 3781425"/>
              <a:gd name="connsiteX36" fmla="*/ 5553075 w 9315450"/>
              <a:gd name="connsiteY36" fmla="*/ 254794 h 3781425"/>
              <a:gd name="connsiteX37" fmla="*/ 6134100 w 9315450"/>
              <a:gd name="connsiteY37" fmla="*/ 247650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305550 w 9315450"/>
              <a:gd name="connsiteY40" fmla="*/ 378619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60218 w 9315450"/>
              <a:gd name="connsiteY35" fmla="*/ 211932 h 3781425"/>
              <a:gd name="connsiteX36" fmla="*/ 5553075 w 9315450"/>
              <a:gd name="connsiteY36" fmla="*/ 254794 h 3781425"/>
              <a:gd name="connsiteX37" fmla="*/ 6134100 w 9315450"/>
              <a:gd name="connsiteY37" fmla="*/ 247650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305550 w 9315450"/>
              <a:gd name="connsiteY40" fmla="*/ 378619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60218 w 9315450"/>
              <a:gd name="connsiteY35" fmla="*/ 211932 h 3781425"/>
              <a:gd name="connsiteX36" fmla="*/ 5553075 w 9315450"/>
              <a:gd name="connsiteY36" fmla="*/ 254794 h 3781425"/>
              <a:gd name="connsiteX37" fmla="*/ 6134100 w 9315450"/>
              <a:gd name="connsiteY37" fmla="*/ 247650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305550 w 9315450"/>
              <a:gd name="connsiteY40" fmla="*/ 378619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60218 w 9315450"/>
              <a:gd name="connsiteY35" fmla="*/ 211932 h 3781425"/>
              <a:gd name="connsiteX36" fmla="*/ 5553075 w 9315450"/>
              <a:gd name="connsiteY36" fmla="*/ 254794 h 3781425"/>
              <a:gd name="connsiteX37" fmla="*/ 6134100 w 9315450"/>
              <a:gd name="connsiteY37" fmla="*/ 247650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305550 w 9315450"/>
              <a:gd name="connsiteY40" fmla="*/ 378619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60218 w 9315450"/>
              <a:gd name="connsiteY35" fmla="*/ 211932 h 3781425"/>
              <a:gd name="connsiteX36" fmla="*/ 5553075 w 9315450"/>
              <a:gd name="connsiteY36" fmla="*/ 254794 h 3781425"/>
              <a:gd name="connsiteX37" fmla="*/ 6134100 w 9315450"/>
              <a:gd name="connsiteY37" fmla="*/ 247650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305550 w 9315450"/>
              <a:gd name="connsiteY40" fmla="*/ 378619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60218 w 9315450"/>
              <a:gd name="connsiteY35" fmla="*/ 211932 h 3781425"/>
              <a:gd name="connsiteX36" fmla="*/ 5553075 w 9315450"/>
              <a:gd name="connsiteY36" fmla="*/ 254794 h 3781425"/>
              <a:gd name="connsiteX37" fmla="*/ 6065044 w 9315450"/>
              <a:gd name="connsiteY37" fmla="*/ 333375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305550 w 9315450"/>
              <a:gd name="connsiteY40" fmla="*/ 378619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895975 w 9315450"/>
              <a:gd name="connsiteY34" fmla="*/ 200025 h 3781425"/>
              <a:gd name="connsiteX35" fmla="*/ 5560218 w 9315450"/>
              <a:gd name="connsiteY35" fmla="*/ 211932 h 3781425"/>
              <a:gd name="connsiteX36" fmla="*/ 5553075 w 9315450"/>
              <a:gd name="connsiteY36" fmla="*/ 254794 h 3781425"/>
              <a:gd name="connsiteX37" fmla="*/ 6150769 w 9315450"/>
              <a:gd name="connsiteY37" fmla="*/ 252413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305550 w 9315450"/>
              <a:gd name="connsiteY40" fmla="*/ 378619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86450 w 9315450"/>
              <a:gd name="connsiteY33" fmla="*/ 161925 h 3781425"/>
              <a:gd name="connsiteX34" fmla="*/ 5924550 w 9315450"/>
              <a:gd name="connsiteY34" fmla="*/ 200025 h 3781425"/>
              <a:gd name="connsiteX35" fmla="*/ 5560218 w 9315450"/>
              <a:gd name="connsiteY35" fmla="*/ 211932 h 3781425"/>
              <a:gd name="connsiteX36" fmla="*/ 5553075 w 9315450"/>
              <a:gd name="connsiteY36" fmla="*/ 254794 h 3781425"/>
              <a:gd name="connsiteX37" fmla="*/ 6150769 w 9315450"/>
              <a:gd name="connsiteY37" fmla="*/ 252413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305550 w 9315450"/>
              <a:gd name="connsiteY40" fmla="*/ 378619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757863 w 9315450"/>
              <a:gd name="connsiteY33" fmla="*/ 178594 h 3781425"/>
              <a:gd name="connsiteX34" fmla="*/ 5924550 w 9315450"/>
              <a:gd name="connsiteY34" fmla="*/ 200025 h 3781425"/>
              <a:gd name="connsiteX35" fmla="*/ 5560218 w 9315450"/>
              <a:gd name="connsiteY35" fmla="*/ 211932 h 3781425"/>
              <a:gd name="connsiteX36" fmla="*/ 5553075 w 9315450"/>
              <a:gd name="connsiteY36" fmla="*/ 254794 h 3781425"/>
              <a:gd name="connsiteX37" fmla="*/ 6150769 w 9315450"/>
              <a:gd name="connsiteY37" fmla="*/ 252413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305550 w 9315450"/>
              <a:gd name="connsiteY40" fmla="*/ 378619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905501 w 9315450"/>
              <a:gd name="connsiteY33" fmla="*/ 126207 h 3781425"/>
              <a:gd name="connsiteX34" fmla="*/ 5924550 w 9315450"/>
              <a:gd name="connsiteY34" fmla="*/ 200025 h 3781425"/>
              <a:gd name="connsiteX35" fmla="*/ 5560218 w 9315450"/>
              <a:gd name="connsiteY35" fmla="*/ 211932 h 3781425"/>
              <a:gd name="connsiteX36" fmla="*/ 5553075 w 9315450"/>
              <a:gd name="connsiteY36" fmla="*/ 254794 h 3781425"/>
              <a:gd name="connsiteX37" fmla="*/ 6150769 w 9315450"/>
              <a:gd name="connsiteY37" fmla="*/ 252413 h 3781425"/>
              <a:gd name="connsiteX38" fmla="*/ 6279356 w 9315450"/>
              <a:gd name="connsiteY38" fmla="*/ 323850 h 3781425"/>
              <a:gd name="connsiteX39" fmla="*/ 6167437 w 9315450"/>
              <a:gd name="connsiteY39" fmla="*/ 340518 h 3781425"/>
              <a:gd name="connsiteX40" fmla="*/ 6305550 w 9315450"/>
              <a:gd name="connsiteY40" fmla="*/ 378619 h 3781425"/>
              <a:gd name="connsiteX41" fmla="*/ 6391275 w 9315450"/>
              <a:gd name="connsiteY41" fmla="*/ 371475 h 3781425"/>
              <a:gd name="connsiteX42" fmla="*/ 6660356 w 9315450"/>
              <a:gd name="connsiteY42" fmla="*/ 516732 h 3781425"/>
              <a:gd name="connsiteX43" fmla="*/ 9315450 w 9315450"/>
              <a:gd name="connsiteY43" fmla="*/ 723900 h 3781425"/>
              <a:gd name="connsiteX44" fmla="*/ 9305925 w 9315450"/>
              <a:gd name="connsiteY44" fmla="*/ 3771900 h 3781425"/>
              <a:gd name="connsiteX45" fmla="*/ 38100 w 9315450"/>
              <a:gd name="connsiteY45" fmla="*/ 3781425 h 3781425"/>
              <a:gd name="connsiteX46" fmla="*/ 0 w 9315450"/>
              <a:gd name="connsiteY46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72163 w 9315450"/>
              <a:gd name="connsiteY33" fmla="*/ 157163 h 3781425"/>
              <a:gd name="connsiteX34" fmla="*/ 5905501 w 9315450"/>
              <a:gd name="connsiteY34" fmla="*/ 126207 h 3781425"/>
              <a:gd name="connsiteX35" fmla="*/ 5924550 w 9315450"/>
              <a:gd name="connsiteY35" fmla="*/ 200025 h 3781425"/>
              <a:gd name="connsiteX36" fmla="*/ 5560218 w 9315450"/>
              <a:gd name="connsiteY36" fmla="*/ 211932 h 3781425"/>
              <a:gd name="connsiteX37" fmla="*/ 5553075 w 9315450"/>
              <a:gd name="connsiteY37" fmla="*/ 254794 h 3781425"/>
              <a:gd name="connsiteX38" fmla="*/ 6150769 w 9315450"/>
              <a:gd name="connsiteY38" fmla="*/ 252413 h 3781425"/>
              <a:gd name="connsiteX39" fmla="*/ 6279356 w 9315450"/>
              <a:gd name="connsiteY39" fmla="*/ 323850 h 3781425"/>
              <a:gd name="connsiteX40" fmla="*/ 6167437 w 9315450"/>
              <a:gd name="connsiteY40" fmla="*/ 340518 h 3781425"/>
              <a:gd name="connsiteX41" fmla="*/ 6305550 w 9315450"/>
              <a:gd name="connsiteY41" fmla="*/ 378619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1925 h 3781425"/>
              <a:gd name="connsiteX33" fmla="*/ 5872163 w 9315450"/>
              <a:gd name="connsiteY33" fmla="*/ 164307 h 3781425"/>
              <a:gd name="connsiteX34" fmla="*/ 5905501 w 9315450"/>
              <a:gd name="connsiteY34" fmla="*/ 126207 h 3781425"/>
              <a:gd name="connsiteX35" fmla="*/ 5924550 w 9315450"/>
              <a:gd name="connsiteY35" fmla="*/ 200025 h 3781425"/>
              <a:gd name="connsiteX36" fmla="*/ 5560218 w 9315450"/>
              <a:gd name="connsiteY36" fmla="*/ 211932 h 3781425"/>
              <a:gd name="connsiteX37" fmla="*/ 5553075 w 9315450"/>
              <a:gd name="connsiteY37" fmla="*/ 254794 h 3781425"/>
              <a:gd name="connsiteX38" fmla="*/ 6150769 w 9315450"/>
              <a:gd name="connsiteY38" fmla="*/ 252413 h 3781425"/>
              <a:gd name="connsiteX39" fmla="*/ 6279356 w 9315450"/>
              <a:gd name="connsiteY39" fmla="*/ 323850 h 3781425"/>
              <a:gd name="connsiteX40" fmla="*/ 6167437 w 9315450"/>
              <a:gd name="connsiteY40" fmla="*/ 340518 h 3781425"/>
              <a:gd name="connsiteX41" fmla="*/ 6305550 w 9315450"/>
              <a:gd name="connsiteY41" fmla="*/ 378619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822156 w 9315450"/>
              <a:gd name="connsiteY32" fmla="*/ 176213 h 3781425"/>
              <a:gd name="connsiteX33" fmla="*/ 5872163 w 9315450"/>
              <a:gd name="connsiteY33" fmla="*/ 164307 h 3781425"/>
              <a:gd name="connsiteX34" fmla="*/ 5905501 w 9315450"/>
              <a:gd name="connsiteY34" fmla="*/ 126207 h 3781425"/>
              <a:gd name="connsiteX35" fmla="*/ 5924550 w 9315450"/>
              <a:gd name="connsiteY35" fmla="*/ 200025 h 3781425"/>
              <a:gd name="connsiteX36" fmla="*/ 5560218 w 9315450"/>
              <a:gd name="connsiteY36" fmla="*/ 211932 h 3781425"/>
              <a:gd name="connsiteX37" fmla="*/ 5553075 w 9315450"/>
              <a:gd name="connsiteY37" fmla="*/ 254794 h 3781425"/>
              <a:gd name="connsiteX38" fmla="*/ 6150769 w 9315450"/>
              <a:gd name="connsiteY38" fmla="*/ 252413 h 3781425"/>
              <a:gd name="connsiteX39" fmla="*/ 6279356 w 9315450"/>
              <a:gd name="connsiteY39" fmla="*/ 323850 h 3781425"/>
              <a:gd name="connsiteX40" fmla="*/ 6167437 w 9315450"/>
              <a:gd name="connsiteY40" fmla="*/ 340518 h 3781425"/>
              <a:gd name="connsiteX41" fmla="*/ 6305550 w 9315450"/>
              <a:gd name="connsiteY41" fmla="*/ 378619 h 3781425"/>
              <a:gd name="connsiteX42" fmla="*/ 6391275 w 9315450"/>
              <a:gd name="connsiteY42" fmla="*/ 371475 h 3781425"/>
              <a:gd name="connsiteX43" fmla="*/ 6660356 w 9315450"/>
              <a:gd name="connsiteY43" fmla="*/ 516732 h 3781425"/>
              <a:gd name="connsiteX44" fmla="*/ 9315450 w 9315450"/>
              <a:gd name="connsiteY44" fmla="*/ 723900 h 3781425"/>
              <a:gd name="connsiteX45" fmla="*/ 9305925 w 9315450"/>
              <a:gd name="connsiteY45" fmla="*/ 3771900 h 3781425"/>
              <a:gd name="connsiteX46" fmla="*/ 38100 w 9315450"/>
              <a:gd name="connsiteY46" fmla="*/ 3781425 h 3781425"/>
              <a:gd name="connsiteX47" fmla="*/ 0 w 9315450"/>
              <a:gd name="connsiteY47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81675 w 9315450"/>
              <a:gd name="connsiteY32" fmla="*/ 164306 h 3781425"/>
              <a:gd name="connsiteX33" fmla="*/ 5822156 w 9315450"/>
              <a:gd name="connsiteY33" fmla="*/ 176213 h 3781425"/>
              <a:gd name="connsiteX34" fmla="*/ 5872163 w 9315450"/>
              <a:gd name="connsiteY34" fmla="*/ 164307 h 3781425"/>
              <a:gd name="connsiteX35" fmla="*/ 5905501 w 9315450"/>
              <a:gd name="connsiteY35" fmla="*/ 126207 h 3781425"/>
              <a:gd name="connsiteX36" fmla="*/ 5924550 w 9315450"/>
              <a:gd name="connsiteY36" fmla="*/ 200025 h 3781425"/>
              <a:gd name="connsiteX37" fmla="*/ 5560218 w 9315450"/>
              <a:gd name="connsiteY37" fmla="*/ 211932 h 3781425"/>
              <a:gd name="connsiteX38" fmla="*/ 5553075 w 9315450"/>
              <a:gd name="connsiteY38" fmla="*/ 254794 h 3781425"/>
              <a:gd name="connsiteX39" fmla="*/ 6150769 w 9315450"/>
              <a:gd name="connsiteY39" fmla="*/ 252413 h 3781425"/>
              <a:gd name="connsiteX40" fmla="*/ 6279356 w 9315450"/>
              <a:gd name="connsiteY40" fmla="*/ 323850 h 3781425"/>
              <a:gd name="connsiteX41" fmla="*/ 6167437 w 9315450"/>
              <a:gd name="connsiteY41" fmla="*/ 340518 h 3781425"/>
              <a:gd name="connsiteX42" fmla="*/ 6305550 w 9315450"/>
              <a:gd name="connsiteY42" fmla="*/ 378619 h 3781425"/>
              <a:gd name="connsiteX43" fmla="*/ 6391275 w 9315450"/>
              <a:gd name="connsiteY43" fmla="*/ 371475 h 3781425"/>
              <a:gd name="connsiteX44" fmla="*/ 6660356 w 9315450"/>
              <a:gd name="connsiteY44" fmla="*/ 516732 h 3781425"/>
              <a:gd name="connsiteX45" fmla="*/ 9315450 w 9315450"/>
              <a:gd name="connsiteY45" fmla="*/ 723900 h 3781425"/>
              <a:gd name="connsiteX46" fmla="*/ 9305925 w 9315450"/>
              <a:gd name="connsiteY46" fmla="*/ 3771900 h 3781425"/>
              <a:gd name="connsiteX47" fmla="*/ 38100 w 9315450"/>
              <a:gd name="connsiteY47" fmla="*/ 3781425 h 3781425"/>
              <a:gd name="connsiteX48" fmla="*/ 0 w 9315450"/>
              <a:gd name="connsiteY48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812631 w 9315450"/>
              <a:gd name="connsiteY32" fmla="*/ 133350 h 3781425"/>
              <a:gd name="connsiteX33" fmla="*/ 5822156 w 9315450"/>
              <a:gd name="connsiteY33" fmla="*/ 176213 h 3781425"/>
              <a:gd name="connsiteX34" fmla="*/ 5872163 w 9315450"/>
              <a:gd name="connsiteY34" fmla="*/ 164307 h 3781425"/>
              <a:gd name="connsiteX35" fmla="*/ 5905501 w 9315450"/>
              <a:gd name="connsiteY35" fmla="*/ 126207 h 3781425"/>
              <a:gd name="connsiteX36" fmla="*/ 5924550 w 9315450"/>
              <a:gd name="connsiteY36" fmla="*/ 200025 h 3781425"/>
              <a:gd name="connsiteX37" fmla="*/ 5560218 w 9315450"/>
              <a:gd name="connsiteY37" fmla="*/ 211932 h 3781425"/>
              <a:gd name="connsiteX38" fmla="*/ 5553075 w 9315450"/>
              <a:gd name="connsiteY38" fmla="*/ 254794 h 3781425"/>
              <a:gd name="connsiteX39" fmla="*/ 6150769 w 9315450"/>
              <a:gd name="connsiteY39" fmla="*/ 252413 h 3781425"/>
              <a:gd name="connsiteX40" fmla="*/ 6279356 w 9315450"/>
              <a:gd name="connsiteY40" fmla="*/ 323850 h 3781425"/>
              <a:gd name="connsiteX41" fmla="*/ 6167437 w 9315450"/>
              <a:gd name="connsiteY41" fmla="*/ 340518 h 3781425"/>
              <a:gd name="connsiteX42" fmla="*/ 6305550 w 9315450"/>
              <a:gd name="connsiteY42" fmla="*/ 378619 h 3781425"/>
              <a:gd name="connsiteX43" fmla="*/ 6391275 w 9315450"/>
              <a:gd name="connsiteY43" fmla="*/ 371475 h 3781425"/>
              <a:gd name="connsiteX44" fmla="*/ 6660356 w 9315450"/>
              <a:gd name="connsiteY44" fmla="*/ 516732 h 3781425"/>
              <a:gd name="connsiteX45" fmla="*/ 9315450 w 9315450"/>
              <a:gd name="connsiteY45" fmla="*/ 723900 h 3781425"/>
              <a:gd name="connsiteX46" fmla="*/ 9305925 w 9315450"/>
              <a:gd name="connsiteY46" fmla="*/ 3771900 h 3781425"/>
              <a:gd name="connsiteX47" fmla="*/ 38100 w 9315450"/>
              <a:gd name="connsiteY47" fmla="*/ 3781425 h 3781425"/>
              <a:gd name="connsiteX48" fmla="*/ 0 w 9315450"/>
              <a:gd name="connsiteY48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79294 w 9315450"/>
              <a:gd name="connsiteY32" fmla="*/ 116681 h 3781425"/>
              <a:gd name="connsiteX33" fmla="*/ 5812631 w 9315450"/>
              <a:gd name="connsiteY33" fmla="*/ 133350 h 3781425"/>
              <a:gd name="connsiteX34" fmla="*/ 5822156 w 9315450"/>
              <a:gd name="connsiteY34" fmla="*/ 176213 h 3781425"/>
              <a:gd name="connsiteX35" fmla="*/ 5872163 w 9315450"/>
              <a:gd name="connsiteY35" fmla="*/ 164307 h 3781425"/>
              <a:gd name="connsiteX36" fmla="*/ 5905501 w 9315450"/>
              <a:gd name="connsiteY36" fmla="*/ 126207 h 3781425"/>
              <a:gd name="connsiteX37" fmla="*/ 5924550 w 9315450"/>
              <a:gd name="connsiteY37" fmla="*/ 200025 h 3781425"/>
              <a:gd name="connsiteX38" fmla="*/ 5560218 w 9315450"/>
              <a:gd name="connsiteY38" fmla="*/ 211932 h 3781425"/>
              <a:gd name="connsiteX39" fmla="*/ 5553075 w 9315450"/>
              <a:gd name="connsiteY39" fmla="*/ 254794 h 3781425"/>
              <a:gd name="connsiteX40" fmla="*/ 6150769 w 9315450"/>
              <a:gd name="connsiteY40" fmla="*/ 252413 h 3781425"/>
              <a:gd name="connsiteX41" fmla="*/ 6279356 w 9315450"/>
              <a:gd name="connsiteY41" fmla="*/ 323850 h 3781425"/>
              <a:gd name="connsiteX42" fmla="*/ 6167437 w 9315450"/>
              <a:gd name="connsiteY42" fmla="*/ 340518 h 3781425"/>
              <a:gd name="connsiteX43" fmla="*/ 6305550 w 9315450"/>
              <a:gd name="connsiteY43" fmla="*/ 378619 h 3781425"/>
              <a:gd name="connsiteX44" fmla="*/ 6391275 w 9315450"/>
              <a:gd name="connsiteY44" fmla="*/ 371475 h 3781425"/>
              <a:gd name="connsiteX45" fmla="*/ 6660356 w 9315450"/>
              <a:gd name="connsiteY45" fmla="*/ 516732 h 3781425"/>
              <a:gd name="connsiteX46" fmla="*/ 9315450 w 9315450"/>
              <a:gd name="connsiteY46" fmla="*/ 723900 h 3781425"/>
              <a:gd name="connsiteX47" fmla="*/ 9305925 w 9315450"/>
              <a:gd name="connsiteY47" fmla="*/ 3771900 h 3781425"/>
              <a:gd name="connsiteX48" fmla="*/ 38100 w 9315450"/>
              <a:gd name="connsiteY48" fmla="*/ 3781425 h 3781425"/>
              <a:gd name="connsiteX49" fmla="*/ 0 w 9315450"/>
              <a:gd name="connsiteY49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79294 w 9315450"/>
              <a:gd name="connsiteY32" fmla="*/ 116681 h 3781425"/>
              <a:gd name="connsiteX33" fmla="*/ 5812631 w 9315450"/>
              <a:gd name="connsiteY33" fmla="*/ 133350 h 3781425"/>
              <a:gd name="connsiteX34" fmla="*/ 5822156 w 9315450"/>
              <a:gd name="connsiteY34" fmla="*/ 176213 h 3781425"/>
              <a:gd name="connsiteX35" fmla="*/ 5872163 w 9315450"/>
              <a:gd name="connsiteY35" fmla="*/ 164307 h 3781425"/>
              <a:gd name="connsiteX36" fmla="*/ 5905501 w 9315450"/>
              <a:gd name="connsiteY36" fmla="*/ 126207 h 3781425"/>
              <a:gd name="connsiteX37" fmla="*/ 5924550 w 9315450"/>
              <a:gd name="connsiteY37" fmla="*/ 200025 h 3781425"/>
              <a:gd name="connsiteX38" fmla="*/ 5560218 w 9315450"/>
              <a:gd name="connsiteY38" fmla="*/ 211932 h 3781425"/>
              <a:gd name="connsiteX39" fmla="*/ 5553075 w 9315450"/>
              <a:gd name="connsiteY39" fmla="*/ 254794 h 3781425"/>
              <a:gd name="connsiteX40" fmla="*/ 6150769 w 9315450"/>
              <a:gd name="connsiteY40" fmla="*/ 252413 h 3781425"/>
              <a:gd name="connsiteX41" fmla="*/ 6279356 w 9315450"/>
              <a:gd name="connsiteY41" fmla="*/ 323850 h 3781425"/>
              <a:gd name="connsiteX42" fmla="*/ 6167437 w 9315450"/>
              <a:gd name="connsiteY42" fmla="*/ 340518 h 3781425"/>
              <a:gd name="connsiteX43" fmla="*/ 6305550 w 9315450"/>
              <a:gd name="connsiteY43" fmla="*/ 378619 h 3781425"/>
              <a:gd name="connsiteX44" fmla="*/ 6391275 w 9315450"/>
              <a:gd name="connsiteY44" fmla="*/ 371475 h 3781425"/>
              <a:gd name="connsiteX45" fmla="*/ 6660356 w 9315450"/>
              <a:gd name="connsiteY45" fmla="*/ 516732 h 3781425"/>
              <a:gd name="connsiteX46" fmla="*/ 9315450 w 9315450"/>
              <a:gd name="connsiteY46" fmla="*/ 723900 h 3781425"/>
              <a:gd name="connsiteX47" fmla="*/ 9305925 w 9315450"/>
              <a:gd name="connsiteY47" fmla="*/ 3771900 h 3781425"/>
              <a:gd name="connsiteX48" fmla="*/ 38100 w 9315450"/>
              <a:gd name="connsiteY48" fmla="*/ 3781425 h 3781425"/>
              <a:gd name="connsiteX49" fmla="*/ 0 w 9315450"/>
              <a:gd name="connsiteY49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72150 w 9315450"/>
              <a:gd name="connsiteY32" fmla="*/ 83344 h 3781425"/>
              <a:gd name="connsiteX33" fmla="*/ 5779294 w 9315450"/>
              <a:gd name="connsiteY33" fmla="*/ 116681 h 3781425"/>
              <a:gd name="connsiteX34" fmla="*/ 5812631 w 9315450"/>
              <a:gd name="connsiteY34" fmla="*/ 133350 h 3781425"/>
              <a:gd name="connsiteX35" fmla="*/ 5822156 w 9315450"/>
              <a:gd name="connsiteY35" fmla="*/ 176213 h 3781425"/>
              <a:gd name="connsiteX36" fmla="*/ 5872163 w 9315450"/>
              <a:gd name="connsiteY36" fmla="*/ 164307 h 3781425"/>
              <a:gd name="connsiteX37" fmla="*/ 5905501 w 9315450"/>
              <a:gd name="connsiteY37" fmla="*/ 126207 h 3781425"/>
              <a:gd name="connsiteX38" fmla="*/ 5924550 w 9315450"/>
              <a:gd name="connsiteY38" fmla="*/ 200025 h 3781425"/>
              <a:gd name="connsiteX39" fmla="*/ 5560218 w 9315450"/>
              <a:gd name="connsiteY39" fmla="*/ 211932 h 3781425"/>
              <a:gd name="connsiteX40" fmla="*/ 5553075 w 9315450"/>
              <a:gd name="connsiteY40" fmla="*/ 254794 h 3781425"/>
              <a:gd name="connsiteX41" fmla="*/ 6150769 w 9315450"/>
              <a:gd name="connsiteY41" fmla="*/ 252413 h 3781425"/>
              <a:gd name="connsiteX42" fmla="*/ 6279356 w 9315450"/>
              <a:gd name="connsiteY42" fmla="*/ 323850 h 3781425"/>
              <a:gd name="connsiteX43" fmla="*/ 6167437 w 9315450"/>
              <a:gd name="connsiteY43" fmla="*/ 340518 h 3781425"/>
              <a:gd name="connsiteX44" fmla="*/ 6305550 w 9315450"/>
              <a:gd name="connsiteY44" fmla="*/ 378619 h 3781425"/>
              <a:gd name="connsiteX45" fmla="*/ 6391275 w 9315450"/>
              <a:gd name="connsiteY45" fmla="*/ 371475 h 3781425"/>
              <a:gd name="connsiteX46" fmla="*/ 6660356 w 9315450"/>
              <a:gd name="connsiteY46" fmla="*/ 516732 h 3781425"/>
              <a:gd name="connsiteX47" fmla="*/ 9315450 w 9315450"/>
              <a:gd name="connsiteY47" fmla="*/ 723900 h 3781425"/>
              <a:gd name="connsiteX48" fmla="*/ 9305925 w 9315450"/>
              <a:gd name="connsiteY48" fmla="*/ 3771900 h 3781425"/>
              <a:gd name="connsiteX49" fmla="*/ 38100 w 9315450"/>
              <a:gd name="connsiteY49" fmla="*/ 3781425 h 3781425"/>
              <a:gd name="connsiteX50" fmla="*/ 0 w 9315450"/>
              <a:gd name="connsiteY50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79294 w 9315450"/>
              <a:gd name="connsiteY32" fmla="*/ 116681 h 3781425"/>
              <a:gd name="connsiteX33" fmla="*/ 5812631 w 9315450"/>
              <a:gd name="connsiteY33" fmla="*/ 133350 h 3781425"/>
              <a:gd name="connsiteX34" fmla="*/ 5822156 w 9315450"/>
              <a:gd name="connsiteY34" fmla="*/ 176213 h 3781425"/>
              <a:gd name="connsiteX35" fmla="*/ 5872163 w 9315450"/>
              <a:gd name="connsiteY35" fmla="*/ 164307 h 3781425"/>
              <a:gd name="connsiteX36" fmla="*/ 5905501 w 9315450"/>
              <a:gd name="connsiteY36" fmla="*/ 126207 h 3781425"/>
              <a:gd name="connsiteX37" fmla="*/ 5924550 w 9315450"/>
              <a:gd name="connsiteY37" fmla="*/ 200025 h 3781425"/>
              <a:gd name="connsiteX38" fmla="*/ 5560218 w 9315450"/>
              <a:gd name="connsiteY38" fmla="*/ 211932 h 3781425"/>
              <a:gd name="connsiteX39" fmla="*/ 5553075 w 9315450"/>
              <a:gd name="connsiteY39" fmla="*/ 254794 h 3781425"/>
              <a:gd name="connsiteX40" fmla="*/ 6150769 w 9315450"/>
              <a:gd name="connsiteY40" fmla="*/ 252413 h 3781425"/>
              <a:gd name="connsiteX41" fmla="*/ 6279356 w 9315450"/>
              <a:gd name="connsiteY41" fmla="*/ 323850 h 3781425"/>
              <a:gd name="connsiteX42" fmla="*/ 6167437 w 9315450"/>
              <a:gd name="connsiteY42" fmla="*/ 340518 h 3781425"/>
              <a:gd name="connsiteX43" fmla="*/ 6305550 w 9315450"/>
              <a:gd name="connsiteY43" fmla="*/ 378619 h 3781425"/>
              <a:gd name="connsiteX44" fmla="*/ 6391275 w 9315450"/>
              <a:gd name="connsiteY44" fmla="*/ 371475 h 3781425"/>
              <a:gd name="connsiteX45" fmla="*/ 6660356 w 9315450"/>
              <a:gd name="connsiteY45" fmla="*/ 516732 h 3781425"/>
              <a:gd name="connsiteX46" fmla="*/ 9315450 w 9315450"/>
              <a:gd name="connsiteY46" fmla="*/ 723900 h 3781425"/>
              <a:gd name="connsiteX47" fmla="*/ 9305925 w 9315450"/>
              <a:gd name="connsiteY47" fmla="*/ 3771900 h 3781425"/>
              <a:gd name="connsiteX48" fmla="*/ 38100 w 9315450"/>
              <a:gd name="connsiteY48" fmla="*/ 3781425 h 3781425"/>
              <a:gd name="connsiteX49" fmla="*/ 0 w 9315450"/>
              <a:gd name="connsiteY49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79294 w 9315450"/>
              <a:gd name="connsiteY32" fmla="*/ 116681 h 3781425"/>
              <a:gd name="connsiteX33" fmla="*/ 5812631 w 9315450"/>
              <a:gd name="connsiteY33" fmla="*/ 133350 h 3781425"/>
              <a:gd name="connsiteX34" fmla="*/ 5822156 w 9315450"/>
              <a:gd name="connsiteY34" fmla="*/ 176213 h 3781425"/>
              <a:gd name="connsiteX35" fmla="*/ 5872163 w 9315450"/>
              <a:gd name="connsiteY35" fmla="*/ 164307 h 3781425"/>
              <a:gd name="connsiteX36" fmla="*/ 5905501 w 9315450"/>
              <a:gd name="connsiteY36" fmla="*/ 126207 h 3781425"/>
              <a:gd name="connsiteX37" fmla="*/ 5924550 w 9315450"/>
              <a:gd name="connsiteY37" fmla="*/ 200025 h 3781425"/>
              <a:gd name="connsiteX38" fmla="*/ 5560218 w 9315450"/>
              <a:gd name="connsiteY38" fmla="*/ 211932 h 3781425"/>
              <a:gd name="connsiteX39" fmla="*/ 5553075 w 9315450"/>
              <a:gd name="connsiteY39" fmla="*/ 254794 h 3781425"/>
              <a:gd name="connsiteX40" fmla="*/ 6150769 w 9315450"/>
              <a:gd name="connsiteY40" fmla="*/ 252413 h 3781425"/>
              <a:gd name="connsiteX41" fmla="*/ 6279356 w 9315450"/>
              <a:gd name="connsiteY41" fmla="*/ 323850 h 3781425"/>
              <a:gd name="connsiteX42" fmla="*/ 6167437 w 9315450"/>
              <a:gd name="connsiteY42" fmla="*/ 340518 h 3781425"/>
              <a:gd name="connsiteX43" fmla="*/ 6305550 w 9315450"/>
              <a:gd name="connsiteY43" fmla="*/ 378619 h 3781425"/>
              <a:gd name="connsiteX44" fmla="*/ 6391275 w 9315450"/>
              <a:gd name="connsiteY44" fmla="*/ 371475 h 3781425"/>
              <a:gd name="connsiteX45" fmla="*/ 6660356 w 9315450"/>
              <a:gd name="connsiteY45" fmla="*/ 516732 h 3781425"/>
              <a:gd name="connsiteX46" fmla="*/ 9315450 w 9315450"/>
              <a:gd name="connsiteY46" fmla="*/ 723900 h 3781425"/>
              <a:gd name="connsiteX47" fmla="*/ 9305925 w 9315450"/>
              <a:gd name="connsiteY47" fmla="*/ 3771900 h 3781425"/>
              <a:gd name="connsiteX48" fmla="*/ 38100 w 9315450"/>
              <a:gd name="connsiteY48" fmla="*/ 3781425 h 3781425"/>
              <a:gd name="connsiteX49" fmla="*/ 0 w 9315450"/>
              <a:gd name="connsiteY49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72151 w 9315450"/>
              <a:gd name="connsiteY32" fmla="*/ 114299 h 3781425"/>
              <a:gd name="connsiteX33" fmla="*/ 5812631 w 9315450"/>
              <a:gd name="connsiteY33" fmla="*/ 133350 h 3781425"/>
              <a:gd name="connsiteX34" fmla="*/ 5822156 w 9315450"/>
              <a:gd name="connsiteY34" fmla="*/ 176213 h 3781425"/>
              <a:gd name="connsiteX35" fmla="*/ 5872163 w 9315450"/>
              <a:gd name="connsiteY35" fmla="*/ 164307 h 3781425"/>
              <a:gd name="connsiteX36" fmla="*/ 5905501 w 9315450"/>
              <a:gd name="connsiteY36" fmla="*/ 126207 h 3781425"/>
              <a:gd name="connsiteX37" fmla="*/ 5924550 w 9315450"/>
              <a:gd name="connsiteY37" fmla="*/ 200025 h 3781425"/>
              <a:gd name="connsiteX38" fmla="*/ 5560218 w 9315450"/>
              <a:gd name="connsiteY38" fmla="*/ 211932 h 3781425"/>
              <a:gd name="connsiteX39" fmla="*/ 5553075 w 9315450"/>
              <a:gd name="connsiteY39" fmla="*/ 254794 h 3781425"/>
              <a:gd name="connsiteX40" fmla="*/ 6150769 w 9315450"/>
              <a:gd name="connsiteY40" fmla="*/ 252413 h 3781425"/>
              <a:gd name="connsiteX41" fmla="*/ 6279356 w 9315450"/>
              <a:gd name="connsiteY41" fmla="*/ 323850 h 3781425"/>
              <a:gd name="connsiteX42" fmla="*/ 6167437 w 9315450"/>
              <a:gd name="connsiteY42" fmla="*/ 340518 h 3781425"/>
              <a:gd name="connsiteX43" fmla="*/ 6305550 w 9315450"/>
              <a:gd name="connsiteY43" fmla="*/ 378619 h 3781425"/>
              <a:gd name="connsiteX44" fmla="*/ 6391275 w 9315450"/>
              <a:gd name="connsiteY44" fmla="*/ 371475 h 3781425"/>
              <a:gd name="connsiteX45" fmla="*/ 6660356 w 9315450"/>
              <a:gd name="connsiteY45" fmla="*/ 516732 h 3781425"/>
              <a:gd name="connsiteX46" fmla="*/ 9315450 w 9315450"/>
              <a:gd name="connsiteY46" fmla="*/ 723900 h 3781425"/>
              <a:gd name="connsiteX47" fmla="*/ 9305925 w 9315450"/>
              <a:gd name="connsiteY47" fmla="*/ 3771900 h 3781425"/>
              <a:gd name="connsiteX48" fmla="*/ 38100 w 9315450"/>
              <a:gd name="connsiteY48" fmla="*/ 3781425 h 3781425"/>
              <a:gd name="connsiteX49" fmla="*/ 0 w 9315450"/>
              <a:gd name="connsiteY49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72151 w 9315450"/>
              <a:gd name="connsiteY32" fmla="*/ 114299 h 3781425"/>
              <a:gd name="connsiteX33" fmla="*/ 5812631 w 9315450"/>
              <a:gd name="connsiteY33" fmla="*/ 133350 h 3781425"/>
              <a:gd name="connsiteX34" fmla="*/ 5822156 w 9315450"/>
              <a:gd name="connsiteY34" fmla="*/ 176213 h 3781425"/>
              <a:gd name="connsiteX35" fmla="*/ 5872163 w 9315450"/>
              <a:gd name="connsiteY35" fmla="*/ 164307 h 3781425"/>
              <a:gd name="connsiteX36" fmla="*/ 5905501 w 9315450"/>
              <a:gd name="connsiteY36" fmla="*/ 126207 h 3781425"/>
              <a:gd name="connsiteX37" fmla="*/ 5924550 w 9315450"/>
              <a:gd name="connsiteY37" fmla="*/ 200025 h 3781425"/>
              <a:gd name="connsiteX38" fmla="*/ 5560218 w 9315450"/>
              <a:gd name="connsiteY38" fmla="*/ 211932 h 3781425"/>
              <a:gd name="connsiteX39" fmla="*/ 5553075 w 9315450"/>
              <a:gd name="connsiteY39" fmla="*/ 254794 h 3781425"/>
              <a:gd name="connsiteX40" fmla="*/ 6150769 w 9315450"/>
              <a:gd name="connsiteY40" fmla="*/ 252413 h 3781425"/>
              <a:gd name="connsiteX41" fmla="*/ 6279356 w 9315450"/>
              <a:gd name="connsiteY41" fmla="*/ 323850 h 3781425"/>
              <a:gd name="connsiteX42" fmla="*/ 6167437 w 9315450"/>
              <a:gd name="connsiteY42" fmla="*/ 340518 h 3781425"/>
              <a:gd name="connsiteX43" fmla="*/ 6305550 w 9315450"/>
              <a:gd name="connsiteY43" fmla="*/ 378619 h 3781425"/>
              <a:gd name="connsiteX44" fmla="*/ 6391275 w 9315450"/>
              <a:gd name="connsiteY44" fmla="*/ 371475 h 3781425"/>
              <a:gd name="connsiteX45" fmla="*/ 6660356 w 9315450"/>
              <a:gd name="connsiteY45" fmla="*/ 516732 h 3781425"/>
              <a:gd name="connsiteX46" fmla="*/ 9315450 w 9315450"/>
              <a:gd name="connsiteY46" fmla="*/ 723900 h 3781425"/>
              <a:gd name="connsiteX47" fmla="*/ 9305925 w 9315450"/>
              <a:gd name="connsiteY47" fmla="*/ 3771900 h 3781425"/>
              <a:gd name="connsiteX48" fmla="*/ 38100 w 9315450"/>
              <a:gd name="connsiteY48" fmla="*/ 3781425 h 3781425"/>
              <a:gd name="connsiteX49" fmla="*/ 0 w 9315450"/>
              <a:gd name="connsiteY49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72151 w 9315450"/>
              <a:gd name="connsiteY32" fmla="*/ 114299 h 3781425"/>
              <a:gd name="connsiteX33" fmla="*/ 5812631 w 9315450"/>
              <a:gd name="connsiteY33" fmla="*/ 133350 h 3781425"/>
              <a:gd name="connsiteX34" fmla="*/ 5822156 w 9315450"/>
              <a:gd name="connsiteY34" fmla="*/ 176213 h 3781425"/>
              <a:gd name="connsiteX35" fmla="*/ 5872163 w 9315450"/>
              <a:gd name="connsiteY35" fmla="*/ 164307 h 3781425"/>
              <a:gd name="connsiteX36" fmla="*/ 5905501 w 9315450"/>
              <a:gd name="connsiteY36" fmla="*/ 126207 h 3781425"/>
              <a:gd name="connsiteX37" fmla="*/ 5924550 w 9315450"/>
              <a:gd name="connsiteY37" fmla="*/ 200025 h 3781425"/>
              <a:gd name="connsiteX38" fmla="*/ 5560218 w 9315450"/>
              <a:gd name="connsiteY38" fmla="*/ 211932 h 3781425"/>
              <a:gd name="connsiteX39" fmla="*/ 5553075 w 9315450"/>
              <a:gd name="connsiteY39" fmla="*/ 254794 h 3781425"/>
              <a:gd name="connsiteX40" fmla="*/ 6150769 w 9315450"/>
              <a:gd name="connsiteY40" fmla="*/ 252413 h 3781425"/>
              <a:gd name="connsiteX41" fmla="*/ 6279356 w 9315450"/>
              <a:gd name="connsiteY41" fmla="*/ 323850 h 3781425"/>
              <a:gd name="connsiteX42" fmla="*/ 6167437 w 9315450"/>
              <a:gd name="connsiteY42" fmla="*/ 340518 h 3781425"/>
              <a:gd name="connsiteX43" fmla="*/ 6305550 w 9315450"/>
              <a:gd name="connsiteY43" fmla="*/ 378619 h 3781425"/>
              <a:gd name="connsiteX44" fmla="*/ 6391275 w 9315450"/>
              <a:gd name="connsiteY44" fmla="*/ 371475 h 3781425"/>
              <a:gd name="connsiteX45" fmla="*/ 6660356 w 9315450"/>
              <a:gd name="connsiteY45" fmla="*/ 516732 h 3781425"/>
              <a:gd name="connsiteX46" fmla="*/ 9315450 w 9315450"/>
              <a:gd name="connsiteY46" fmla="*/ 723900 h 3781425"/>
              <a:gd name="connsiteX47" fmla="*/ 9305925 w 9315450"/>
              <a:gd name="connsiteY47" fmla="*/ 3771900 h 3781425"/>
              <a:gd name="connsiteX48" fmla="*/ 38100 w 9315450"/>
              <a:gd name="connsiteY48" fmla="*/ 3781425 h 3781425"/>
              <a:gd name="connsiteX49" fmla="*/ 0 w 9315450"/>
              <a:gd name="connsiteY49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72151 w 9315450"/>
              <a:gd name="connsiteY32" fmla="*/ 114299 h 3781425"/>
              <a:gd name="connsiteX33" fmla="*/ 5812631 w 9315450"/>
              <a:gd name="connsiteY33" fmla="*/ 133350 h 3781425"/>
              <a:gd name="connsiteX34" fmla="*/ 5831681 w 9315450"/>
              <a:gd name="connsiteY34" fmla="*/ 173832 h 3781425"/>
              <a:gd name="connsiteX35" fmla="*/ 5872163 w 9315450"/>
              <a:gd name="connsiteY35" fmla="*/ 164307 h 3781425"/>
              <a:gd name="connsiteX36" fmla="*/ 5905501 w 9315450"/>
              <a:gd name="connsiteY36" fmla="*/ 126207 h 3781425"/>
              <a:gd name="connsiteX37" fmla="*/ 5924550 w 9315450"/>
              <a:gd name="connsiteY37" fmla="*/ 200025 h 3781425"/>
              <a:gd name="connsiteX38" fmla="*/ 5560218 w 9315450"/>
              <a:gd name="connsiteY38" fmla="*/ 211932 h 3781425"/>
              <a:gd name="connsiteX39" fmla="*/ 5553075 w 9315450"/>
              <a:gd name="connsiteY39" fmla="*/ 254794 h 3781425"/>
              <a:gd name="connsiteX40" fmla="*/ 6150769 w 9315450"/>
              <a:gd name="connsiteY40" fmla="*/ 252413 h 3781425"/>
              <a:gd name="connsiteX41" fmla="*/ 6279356 w 9315450"/>
              <a:gd name="connsiteY41" fmla="*/ 323850 h 3781425"/>
              <a:gd name="connsiteX42" fmla="*/ 6167437 w 9315450"/>
              <a:gd name="connsiteY42" fmla="*/ 340518 h 3781425"/>
              <a:gd name="connsiteX43" fmla="*/ 6305550 w 9315450"/>
              <a:gd name="connsiteY43" fmla="*/ 378619 h 3781425"/>
              <a:gd name="connsiteX44" fmla="*/ 6391275 w 9315450"/>
              <a:gd name="connsiteY44" fmla="*/ 371475 h 3781425"/>
              <a:gd name="connsiteX45" fmla="*/ 6660356 w 9315450"/>
              <a:gd name="connsiteY45" fmla="*/ 516732 h 3781425"/>
              <a:gd name="connsiteX46" fmla="*/ 9315450 w 9315450"/>
              <a:gd name="connsiteY46" fmla="*/ 723900 h 3781425"/>
              <a:gd name="connsiteX47" fmla="*/ 9305925 w 9315450"/>
              <a:gd name="connsiteY47" fmla="*/ 3771900 h 3781425"/>
              <a:gd name="connsiteX48" fmla="*/ 38100 w 9315450"/>
              <a:gd name="connsiteY48" fmla="*/ 3781425 h 3781425"/>
              <a:gd name="connsiteX49" fmla="*/ 0 w 9315450"/>
              <a:gd name="connsiteY49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753100 w 9315450"/>
              <a:gd name="connsiteY31" fmla="*/ 76200 h 3781425"/>
              <a:gd name="connsiteX32" fmla="*/ 5772151 w 9315450"/>
              <a:gd name="connsiteY32" fmla="*/ 114299 h 3781425"/>
              <a:gd name="connsiteX33" fmla="*/ 5812631 w 9315450"/>
              <a:gd name="connsiteY33" fmla="*/ 133350 h 3781425"/>
              <a:gd name="connsiteX34" fmla="*/ 5831681 w 9315450"/>
              <a:gd name="connsiteY34" fmla="*/ 173832 h 3781425"/>
              <a:gd name="connsiteX35" fmla="*/ 5872163 w 9315450"/>
              <a:gd name="connsiteY35" fmla="*/ 164307 h 3781425"/>
              <a:gd name="connsiteX36" fmla="*/ 5905501 w 9315450"/>
              <a:gd name="connsiteY36" fmla="*/ 126207 h 3781425"/>
              <a:gd name="connsiteX37" fmla="*/ 5924550 w 9315450"/>
              <a:gd name="connsiteY37" fmla="*/ 200025 h 3781425"/>
              <a:gd name="connsiteX38" fmla="*/ 5560218 w 9315450"/>
              <a:gd name="connsiteY38" fmla="*/ 211932 h 3781425"/>
              <a:gd name="connsiteX39" fmla="*/ 5553075 w 9315450"/>
              <a:gd name="connsiteY39" fmla="*/ 254794 h 3781425"/>
              <a:gd name="connsiteX40" fmla="*/ 6150769 w 9315450"/>
              <a:gd name="connsiteY40" fmla="*/ 252413 h 3781425"/>
              <a:gd name="connsiteX41" fmla="*/ 6279356 w 9315450"/>
              <a:gd name="connsiteY41" fmla="*/ 323850 h 3781425"/>
              <a:gd name="connsiteX42" fmla="*/ 6167437 w 9315450"/>
              <a:gd name="connsiteY42" fmla="*/ 340518 h 3781425"/>
              <a:gd name="connsiteX43" fmla="*/ 6305550 w 9315450"/>
              <a:gd name="connsiteY43" fmla="*/ 378619 h 3781425"/>
              <a:gd name="connsiteX44" fmla="*/ 6391275 w 9315450"/>
              <a:gd name="connsiteY44" fmla="*/ 371475 h 3781425"/>
              <a:gd name="connsiteX45" fmla="*/ 6660356 w 9315450"/>
              <a:gd name="connsiteY45" fmla="*/ 516732 h 3781425"/>
              <a:gd name="connsiteX46" fmla="*/ 9315450 w 9315450"/>
              <a:gd name="connsiteY46" fmla="*/ 723900 h 3781425"/>
              <a:gd name="connsiteX47" fmla="*/ 9305925 w 9315450"/>
              <a:gd name="connsiteY47" fmla="*/ 3771900 h 3781425"/>
              <a:gd name="connsiteX48" fmla="*/ 38100 w 9315450"/>
              <a:gd name="connsiteY48" fmla="*/ 3781425 h 3781425"/>
              <a:gd name="connsiteX49" fmla="*/ 0 w 9315450"/>
              <a:gd name="connsiteY49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498306 w 9315450"/>
              <a:gd name="connsiteY31" fmla="*/ 45244 h 3781425"/>
              <a:gd name="connsiteX32" fmla="*/ 5753100 w 9315450"/>
              <a:gd name="connsiteY32" fmla="*/ 76200 h 3781425"/>
              <a:gd name="connsiteX33" fmla="*/ 5772151 w 9315450"/>
              <a:gd name="connsiteY33" fmla="*/ 114299 h 3781425"/>
              <a:gd name="connsiteX34" fmla="*/ 5812631 w 9315450"/>
              <a:gd name="connsiteY34" fmla="*/ 133350 h 3781425"/>
              <a:gd name="connsiteX35" fmla="*/ 5831681 w 9315450"/>
              <a:gd name="connsiteY35" fmla="*/ 173832 h 3781425"/>
              <a:gd name="connsiteX36" fmla="*/ 5872163 w 9315450"/>
              <a:gd name="connsiteY36" fmla="*/ 164307 h 3781425"/>
              <a:gd name="connsiteX37" fmla="*/ 5905501 w 9315450"/>
              <a:gd name="connsiteY37" fmla="*/ 126207 h 3781425"/>
              <a:gd name="connsiteX38" fmla="*/ 5924550 w 9315450"/>
              <a:gd name="connsiteY38" fmla="*/ 200025 h 3781425"/>
              <a:gd name="connsiteX39" fmla="*/ 5560218 w 9315450"/>
              <a:gd name="connsiteY39" fmla="*/ 211932 h 3781425"/>
              <a:gd name="connsiteX40" fmla="*/ 5553075 w 9315450"/>
              <a:gd name="connsiteY40" fmla="*/ 254794 h 3781425"/>
              <a:gd name="connsiteX41" fmla="*/ 6150769 w 9315450"/>
              <a:gd name="connsiteY41" fmla="*/ 252413 h 3781425"/>
              <a:gd name="connsiteX42" fmla="*/ 6279356 w 9315450"/>
              <a:gd name="connsiteY42" fmla="*/ 323850 h 3781425"/>
              <a:gd name="connsiteX43" fmla="*/ 6167437 w 9315450"/>
              <a:gd name="connsiteY43" fmla="*/ 340518 h 3781425"/>
              <a:gd name="connsiteX44" fmla="*/ 6305550 w 9315450"/>
              <a:gd name="connsiteY44" fmla="*/ 378619 h 3781425"/>
              <a:gd name="connsiteX45" fmla="*/ 6391275 w 9315450"/>
              <a:gd name="connsiteY45" fmla="*/ 371475 h 3781425"/>
              <a:gd name="connsiteX46" fmla="*/ 6660356 w 9315450"/>
              <a:gd name="connsiteY46" fmla="*/ 516732 h 3781425"/>
              <a:gd name="connsiteX47" fmla="*/ 9315450 w 9315450"/>
              <a:gd name="connsiteY47" fmla="*/ 723900 h 3781425"/>
              <a:gd name="connsiteX48" fmla="*/ 9305925 w 9315450"/>
              <a:gd name="connsiteY48" fmla="*/ 3771900 h 3781425"/>
              <a:gd name="connsiteX49" fmla="*/ 38100 w 9315450"/>
              <a:gd name="connsiteY49" fmla="*/ 3781425 h 3781425"/>
              <a:gd name="connsiteX50" fmla="*/ 0 w 9315450"/>
              <a:gd name="connsiteY50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503068 w 9315450"/>
              <a:gd name="connsiteY31" fmla="*/ 21432 h 3781425"/>
              <a:gd name="connsiteX32" fmla="*/ 5753100 w 9315450"/>
              <a:gd name="connsiteY32" fmla="*/ 76200 h 3781425"/>
              <a:gd name="connsiteX33" fmla="*/ 5772151 w 9315450"/>
              <a:gd name="connsiteY33" fmla="*/ 114299 h 3781425"/>
              <a:gd name="connsiteX34" fmla="*/ 5812631 w 9315450"/>
              <a:gd name="connsiteY34" fmla="*/ 133350 h 3781425"/>
              <a:gd name="connsiteX35" fmla="*/ 5831681 w 9315450"/>
              <a:gd name="connsiteY35" fmla="*/ 173832 h 3781425"/>
              <a:gd name="connsiteX36" fmla="*/ 5872163 w 9315450"/>
              <a:gd name="connsiteY36" fmla="*/ 164307 h 3781425"/>
              <a:gd name="connsiteX37" fmla="*/ 5905501 w 9315450"/>
              <a:gd name="connsiteY37" fmla="*/ 126207 h 3781425"/>
              <a:gd name="connsiteX38" fmla="*/ 5924550 w 9315450"/>
              <a:gd name="connsiteY38" fmla="*/ 200025 h 3781425"/>
              <a:gd name="connsiteX39" fmla="*/ 5560218 w 9315450"/>
              <a:gd name="connsiteY39" fmla="*/ 211932 h 3781425"/>
              <a:gd name="connsiteX40" fmla="*/ 5553075 w 9315450"/>
              <a:gd name="connsiteY40" fmla="*/ 254794 h 3781425"/>
              <a:gd name="connsiteX41" fmla="*/ 6150769 w 9315450"/>
              <a:gd name="connsiteY41" fmla="*/ 252413 h 3781425"/>
              <a:gd name="connsiteX42" fmla="*/ 6279356 w 9315450"/>
              <a:gd name="connsiteY42" fmla="*/ 323850 h 3781425"/>
              <a:gd name="connsiteX43" fmla="*/ 6167437 w 9315450"/>
              <a:gd name="connsiteY43" fmla="*/ 340518 h 3781425"/>
              <a:gd name="connsiteX44" fmla="*/ 6305550 w 9315450"/>
              <a:gd name="connsiteY44" fmla="*/ 378619 h 3781425"/>
              <a:gd name="connsiteX45" fmla="*/ 6391275 w 9315450"/>
              <a:gd name="connsiteY45" fmla="*/ 371475 h 3781425"/>
              <a:gd name="connsiteX46" fmla="*/ 6660356 w 9315450"/>
              <a:gd name="connsiteY46" fmla="*/ 516732 h 3781425"/>
              <a:gd name="connsiteX47" fmla="*/ 9315450 w 9315450"/>
              <a:gd name="connsiteY47" fmla="*/ 723900 h 3781425"/>
              <a:gd name="connsiteX48" fmla="*/ 9305925 w 9315450"/>
              <a:gd name="connsiteY48" fmla="*/ 3771900 h 3781425"/>
              <a:gd name="connsiteX49" fmla="*/ 38100 w 9315450"/>
              <a:gd name="connsiteY49" fmla="*/ 3781425 h 3781425"/>
              <a:gd name="connsiteX50" fmla="*/ 0 w 9315450"/>
              <a:gd name="connsiteY50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545931 w 9315450"/>
              <a:gd name="connsiteY31" fmla="*/ 71439 h 3781425"/>
              <a:gd name="connsiteX32" fmla="*/ 5753100 w 9315450"/>
              <a:gd name="connsiteY32" fmla="*/ 76200 h 3781425"/>
              <a:gd name="connsiteX33" fmla="*/ 5772151 w 9315450"/>
              <a:gd name="connsiteY33" fmla="*/ 114299 h 3781425"/>
              <a:gd name="connsiteX34" fmla="*/ 5812631 w 9315450"/>
              <a:gd name="connsiteY34" fmla="*/ 133350 h 3781425"/>
              <a:gd name="connsiteX35" fmla="*/ 5831681 w 9315450"/>
              <a:gd name="connsiteY35" fmla="*/ 173832 h 3781425"/>
              <a:gd name="connsiteX36" fmla="*/ 5872163 w 9315450"/>
              <a:gd name="connsiteY36" fmla="*/ 164307 h 3781425"/>
              <a:gd name="connsiteX37" fmla="*/ 5905501 w 9315450"/>
              <a:gd name="connsiteY37" fmla="*/ 126207 h 3781425"/>
              <a:gd name="connsiteX38" fmla="*/ 5924550 w 9315450"/>
              <a:gd name="connsiteY38" fmla="*/ 200025 h 3781425"/>
              <a:gd name="connsiteX39" fmla="*/ 5560218 w 9315450"/>
              <a:gd name="connsiteY39" fmla="*/ 211932 h 3781425"/>
              <a:gd name="connsiteX40" fmla="*/ 5553075 w 9315450"/>
              <a:gd name="connsiteY40" fmla="*/ 254794 h 3781425"/>
              <a:gd name="connsiteX41" fmla="*/ 6150769 w 9315450"/>
              <a:gd name="connsiteY41" fmla="*/ 252413 h 3781425"/>
              <a:gd name="connsiteX42" fmla="*/ 6279356 w 9315450"/>
              <a:gd name="connsiteY42" fmla="*/ 323850 h 3781425"/>
              <a:gd name="connsiteX43" fmla="*/ 6167437 w 9315450"/>
              <a:gd name="connsiteY43" fmla="*/ 340518 h 3781425"/>
              <a:gd name="connsiteX44" fmla="*/ 6305550 w 9315450"/>
              <a:gd name="connsiteY44" fmla="*/ 378619 h 3781425"/>
              <a:gd name="connsiteX45" fmla="*/ 6391275 w 9315450"/>
              <a:gd name="connsiteY45" fmla="*/ 371475 h 3781425"/>
              <a:gd name="connsiteX46" fmla="*/ 6660356 w 9315450"/>
              <a:gd name="connsiteY46" fmla="*/ 516732 h 3781425"/>
              <a:gd name="connsiteX47" fmla="*/ 9315450 w 9315450"/>
              <a:gd name="connsiteY47" fmla="*/ 723900 h 3781425"/>
              <a:gd name="connsiteX48" fmla="*/ 9305925 w 9315450"/>
              <a:gd name="connsiteY48" fmla="*/ 3771900 h 3781425"/>
              <a:gd name="connsiteX49" fmla="*/ 38100 w 9315450"/>
              <a:gd name="connsiteY49" fmla="*/ 3781425 h 3781425"/>
              <a:gd name="connsiteX50" fmla="*/ 0 w 9315450"/>
              <a:gd name="connsiteY50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419725 w 9315450"/>
              <a:gd name="connsiteY31" fmla="*/ 23813 h 3781425"/>
              <a:gd name="connsiteX32" fmla="*/ 5545931 w 9315450"/>
              <a:gd name="connsiteY32" fmla="*/ 71439 h 3781425"/>
              <a:gd name="connsiteX33" fmla="*/ 5753100 w 9315450"/>
              <a:gd name="connsiteY33" fmla="*/ 76200 h 3781425"/>
              <a:gd name="connsiteX34" fmla="*/ 5772151 w 9315450"/>
              <a:gd name="connsiteY34" fmla="*/ 114299 h 3781425"/>
              <a:gd name="connsiteX35" fmla="*/ 5812631 w 9315450"/>
              <a:gd name="connsiteY35" fmla="*/ 133350 h 3781425"/>
              <a:gd name="connsiteX36" fmla="*/ 5831681 w 9315450"/>
              <a:gd name="connsiteY36" fmla="*/ 173832 h 3781425"/>
              <a:gd name="connsiteX37" fmla="*/ 5872163 w 9315450"/>
              <a:gd name="connsiteY37" fmla="*/ 164307 h 3781425"/>
              <a:gd name="connsiteX38" fmla="*/ 5905501 w 9315450"/>
              <a:gd name="connsiteY38" fmla="*/ 126207 h 3781425"/>
              <a:gd name="connsiteX39" fmla="*/ 5924550 w 9315450"/>
              <a:gd name="connsiteY39" fmla="*/ 200025 h 3781425"/>
              <a:gd name="connsiteX40" fmla="*/ 5560218 w 9315450"/>
              <a:gd name="connsiteY40" fmla="*/ 211932 h 3781425"/>
              <a:gd name="connsiteX41" fmla="*/ 5553075 w 9315450"/>
              <a:gd name="connsiteY41" fmla="*/ 254794 h 3781425"/>
              <a:gd name="connsiteX42" fmla="*/ 6150769 w 9315450"/>
              <a:gd name="connsiteY42" fmla="*/ 252413 h 3781425"/>
              <a:gd name="connsiteX43" fmla="*/ 6279356 w 9315450"/>
              <a:gd name="connsiteY43" fmla="*/ 323850 h 3781425"/>
              <a:gd name="connsiteX44" fmla="*/ 6167437 w 9315450"/>
              <a:gd name="connsiteY44" fmla="*/ 340518 h 3781425"/>
              <a:gd name="connsiteX45" fmla="*/ 6305550 w 9315450"/>
              <a:gd name="connsiteY45" fmla="*/ 378619 h 3781425"/>
              <a:gd name="connsiteX46" fmla="*/ 6391275 w 9315450"/>
              <a:gd name="connsiteY46" fmla="*/ 371475 h 3781425"/>
              <a:gd name="connsiteX47" fmla="*/ 6660356 w 9315450"/>
              <a:gd name="connsiteY47" fmla="*/ 516732 h 3781425"/>
              <a:gd name="connsiteX48" fmla="*/ 9315450 w 9315450"/>
              <a:gd name="connsiteY48" fmla="*/ 723900 h 3781425"/>
              <a:gd name="connsiteX49" fmla="*/ 9305925 w 9315450"/>
              <a:gd name="connsiteY49" fmla="*/ 3771900 h 3781425"/>
              <a:gd name="connsiteX50" fmla="*/ 38100 w 9315450"/>
              <a:gd name="connsiteY50" fmla="*/ 3781425 h 3781425"/>
              <a:gd name="connsiteX51" fmla="*/ 0 w 9315450"/>
              <a:gd name="connsiteY51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395912 w 9315450"/>
              <a:gd name="connsiteY31" fmla="*/ 71438 h 3781425"/>
              <a:gd name="connsiteX32" fmla="*/ 5545931 w 9315450"/>
              <a:gd name="connsiteY32" fmla="*/ 71439 h 3781425"/>
              <a:gd name="connsiteX33" fmla="*/ 5753100 w 9315450"/>
              <a:gd name="connsiteY33" fmla="*/ 76200 h 3781425"/>
              <a:gd name="connsiteX34" fmla="*/ 5772151 w 9315450"/>
              <a:gd name="connsiteY34" fmla="*/ 114299 h 3781425"/>
              <a:gd name="connsiteX35" fmla="*/ 5812631 w 9315450"/>
              <a:gd name="connsiteY35" fmla="*/ 133350 h 3781425"/>
              <a:gd name="connsiteX36" fmla="*/ 5831681 w 9315450"/>
              <a:gd name="connsiteY36" fmla="*/ 173832 h 3781425"/>
              <a:gd name="connsiteX37" fmla="*/ 5872163 w 9315450"/>
              <a:gd name="connsiteY37" fmla="*/ 164307 h 3781425"/>
              <a:gd name="connsiteX38" fmla="*/ 5905501 w 9315450"/>
              <a:gd name="connsiteY38" fmla="*/ 126207 h 3781425"/>
              <a:gd name="connsiteX39" fmla="*/ 5924550 w 9315450"/>
              <a:gd name="connsiteY39" fmla="*/ 200025 h 3781425"/>
              <a:gd name="connsiteX40" fmla="*/ 5560218 w 9315450"/>
              <a:gd name="connsiteY40" fmla="*/ 211932 h 3781425"/>
              <a:gd name="connsiteX41" fmla="*/ 5553075 w 9315450"/>
              <a:gd name="connsiteY41" fmla="*/ 254794 h 3781425"/>
              <a:gd name="connsiteX42" fmla="*/ 6150769 w 9315450"/>
              <a:gd name="connsiteY42" fmla="*/ 252413 h 3781425"/>
              <a:gd name="connsiteX43" fmla="*/ 6279356 w 9315450"/>
              <a:gd name="connsiteY43" fmla="*/ 323850 h 3781425"/>
              <a:gd name="connsiteX44" fmla="*/ 6167437 w 9315450"/>
              <a:gd name="connsiteY44" fmla="*/ 340518 h 3781425"/>
              <a:gd name="connsiteX45" fmla="*/ 6305550 w 9315450"/>
              <a:gd name="connsiteY45" fmla="*/ 378619 h 3781425"/>
              <a:gd name="connsiteX46" fmla="*/ 6391275 w 9315450"/>
              <a:gd name="connsiteY46" fmla="*/ 371475 h 3781425"/>
              <a:gd name="connsiteX47" fmla="*/ 6660356 w 9315450"/>
              <a:gd name="connsiteY47" fmla="*/ 516732 h 3781425"/>
              <a:gd name="connsiteX48" fmla="*/ 9315450 w 9315450"/>
              <a:gd name="connsiteY48" fmla="*/ 723900 h 3781425"/>
              <a:gd name="connsiteX49" fmla="*/ 9305925 w 9315450"/>
              <a:gd name="connsiteY49" fmla="*/ 3771900 h 3781425"/>
              <a:gd name="connsiteX50" fmla="*/ 38100 w 9315450"/>
              <a:gd name="connsiteY50" fmla="*/ 3781425 h 3781425"/>
              <a:gd name="connsiteX51" fmla="*/ 0 w 9315450"/>
              <a:gd name="connsiteY51" fmla="*/ 2647950 h 3781425"/>
              <a:gd name="connsiteX0" fmla="*/ 0 w 9315450"/>
              <a:gd name="connsiteY0" fmla="*/ 2647950 h 3781425"/>
              <a:gd name="connsiteX1" fmla="*/ 2905125 w 9315450"/>
              <a:gd name="connsiteY1" fmla="*/ 1162050 h 3781425"/>
              <a:gd name="connsiteX2" fmla="*/ 2085975 w 9315450"/>
              <a:gd name="connsiteY2" fmla="*/ 742950 h 3781425"/>
              <a:gd name="connsiteX3" fmla="*/ 2828925 w 9315450"/>
              <a:gd name="connsiteY3" fmla="*/ 771525 h 3781425"/>
              <a:gd name="connsiteX4" fmla="*/ 3038475 w 9315450"/>
              <a:gd name="connsiteY4" fmla="*/ 714375 h 3781425"/>
              <a:gd name="connsiteX5" fmla="*/ 2943225 w 9315450"/>
              <a:gd name="connsiteY5" fmla="*/ 676275 h 3781425"/>
              <a:gd name="connsiteX6" fmla="*/ 2962275 w 9315450"/>
              <a:gd name="connsiteY6" fmla="*/ 638175 h 3781425"/>
              <a:gd name="connsiteX7" fmla="*/ 3181350 w 9315450"/>
              <a:gd name="connsiteY7" fmla="*/ 571500 h 3781425"/>
              <a:gd name="connsiteX8" fmla="*/ 3228975 w 9315450"/>
              <a:gd name="connsiteY8" fmla="*/ 447675 h 3781425"/>
              <a:gd name="connsiteX9" fmla="*/ 3209925 w 9315450"/>
              <a:gd name="connsiteY9" fmla="*/ 400050 h 3781425"/>
              <a:gd name="connsiteX10" fmla="*/ 3381375 w 9315450"/>
              <a:gd name="connsiteY10" fmla="*/ 409575 h 3781425"/>
              <a:gd name="connsiteX11" fmla="*/ 3409950 w 9315450"/>
              <a:gd name="connsiteY11" fmla="*/ 485775 h 3781425"/>
              <a:gd name="connsiteX12" fmla="*/ 3552825 w 9315450"/>
              <a:gd name="connsiteY12" fmla="*/ 571500 h 3781425"/>
              <a:gd name="connsiteX13" fmla="*/ 3810000 w 9315450"/>
              <a:gd name="connsiteY13" fmla="*/ 552450 h 3781425"/>
              <a:gd name="connsiteX14" fmla="*/ 3895725 w 9315450"/>
              <a:gd name="connsiteY14" fmla="*/ 514350 h 3781425"/>
              <a:gd name="connsiteX15" fmla="*/ 3838575 w 9315450"/>
              <a:gd name="connsiteY15" fmla="*/ 485775 h 3781425"/>
              <a:gd name="connsiteX16" fmla="*/ 3771900 w 9315450"/>
              <a:gd name="connsiteY16" fmla="*/ 466725 h 3781425"/>
              <a:gd name="connsiteX17" fmla="*/ 3829050 w 9315450"/>
              <a:gd name="connsiteY17" fmla="*/ 409575 h 3781425"/>
              <a:gd name="connsiteX18" fmla="*/ 3971925 w 9315450"/>
              <a:gd name="connsiteY18" fmla="*/ 390525 h 3781425"/>
              <a:gd name="connsiteX19" fmla="*/ 4076700 w 9315450"/>
              <a:gd name="connsiteY19" fmla="*/ 371475 h 3781425"/>
              <a:gd name="connsiteX20" fmla="*/ 4114800 w 9315450"/>
              <a:gd name="connsiteY20" fmla="*/ 266700 h 3781425"/>
              <a:gd name="connsiteX21" fmla="*/ 4057650 w 9315450"/>
              <a:gd name="connsiteY21" fmla="*/ 200025 h 3781425"/>
              <a:gd name="connsiteX22" fmla="*/ 4057650 w 9315450"/>
              <a:gd name="connsiteY22" fmla="*/ 180975 h 3781425"/>
              <a:gd name="connsiteX23" fmla="*/ 4191000 w 9315450"/>
              <a:gd name="connsiteY23" fmla="*/ 171450 h 3781425"/>
              <a:gd name="connsiteX24" fmla="*/ 4267200 w 9315450"/>
              <a:gd name="connsiteY24" fmla="*/ 123825 h 3781425"/>
              <a:gd name="connsiteX25" fmla="*/ 4286250 w 9315450"/>
              <a:gd name="connsiteY25" fmla="*/ 95250 h 3781425"/>
              <a:gd name="connsiteX26" fmla="*/ 4476750 w 9315450"/>
              <a:gd name="connsiteY26" fmla="*/ 0 h 3781425"/>
              <a:gd name="connsiteX27" fmla="*/ 4800600 w 9315450"/>
              <a:gd name="connsiteY27" fmla="*/ 19050 h 3781425"/>
              <a:gd name="connsiteX28" fmla="*/ 5019675 w 9315450"/>
              <a:gd name="connsiteY28" fmla="*/ 9525 h 3781425"/>
              <a:gd name="connsiteX29" fmla="*/ 4857750 w 9315450"/>
              <a:gd name="connsiteY29" fmla="*/ 47625 h 3781425"/>
              <a:gd name="connsiteX30" fmla="*/ 4829175 w 9315450"/>
              <a:gd name="connsiteY30" fmla="*/ 95250 h 3781425"/>
              <a:gd name="connsiteX31" fmla="*/ 5395912 w 9315450"/>
              <a:gd name="connsiteY31" fmla="*/ 71438 h 3781425"/>
              <a:gd name="connsiteX32" fmla="*/ 5545931 w 9315450"/>
              <a:gd name="connsiteY32" fmla="*/ 71439 h 3781425"/>
              <a:gd name="connsiteX33" fmla="*/ 5753100 w 9315450"/>
              <a:gd name="connsiteY33" fmla="*/ 76200 h 3781425"/>
              <a:gd name="connsiteX34" fmla="*/ 5772151 w 9315450"/>
              <a:gd name="connsiteY34" fmla="*/ 114299 h 3781425"/>
              <a:gd name="connsiteX35" fmla="*/ 5812631 w 9315450"/>
              <a:gd name="connsiteY35" fmla="*/ 133350 h 3781425"/>
              <a:gd name="connsiteX36" fmla="*/ 5831681 w 9315450"/>
              <a:gd name="connsiteY36" fmla="*/ 173832 h 3781425"/>
              <a:gd name="connsiteX37" fmla="*/ 5872163 w 9315450"/>
              <a:gd name="connsiteY37" fmla="*/ 164307 h 3781425"/>
              <a:gd name="connsiteX38" fmla="*/ 5905501 w 9315450"/>
              <a:gd name="connsiteY38" fmla="*/ 126207 h 3781425"/>
              <a:gd name="connsiteX39" fmla="*/ 5924550 w 9315450"/>
              <a:gd name="connsiteY39" fmla="*/ 200025 h 3781425"/>
              <a:gd name="connsiteX40" fmla="*/ 5560218 w 9315450"/>
              <a:gd name="connsiteY40" fmla="*/ 211932 h 3781425"/>
              <a:gd name="connsiteX41" fmla="*/ 5553075 w 9315450"/>
              <a:gd name="connsiteY41" fmla="*/ 254794 h 3781425"/>
              <a:gd name="connsiteX42" fmla="*/ 6150769 w 9315450"/>
              <a:gd name="connsiteY42" fmla="*/ 252413 h 3781425"/>
              <a:gd name="connsiteX43" fmla="*/ 6279356 w 9315450"/>
              <a:gd name="connsiteY43" fmla="*/ 323850 h 3781425"/>
              <a:gd name="connsiteX44" fmla="*/ 6167437 w 9315450"/>
              <a:gd name="connsiteY44" fmla="*/ 340518 h 3781425"/>
              <a:gd name="connsiteX45" fmla="*/ 6305550 w 9315450"/>
              <a:gd name="connsiteY45" fmla="*/ 378619 h 3781425"/>
              <a:gd name="connsiteX46" fmla="*/ 6391275 w 9315450"/>
              <a:gd name="connsiteY46" fmla="*/ 371475 h 3781425"/>
              <a:gd name="connsiteX47" fmla="*/ 6660356 w 9315450"/>
              <a:gd name="connsiteY47" fmla="*/ 516732 h 3781425"/>
              <a:gd name="connsiteX48" fmla="*/ 9315450 w 9315450"/>
              <a:gd name="connsiteY48" fmla="*/ 723900 h 3781425"/>
              <a:gd name="connsiteX49" fmla="*/ 9305925 w 9315450"/>
              <a:gd name="connsiteY49" fmla="*/ 3771900 h 3781425"/>
              <a:gd name="connsiteX50" fmla="*/ 38100 w 9315450"/>
              <a:gd name="connsiteY50" fmla="*/ 3781425 h 3781425"/>
              <a:gd name="connsiteX51" fmla="*/ 0 w 9315450"/>
              <a:gd name="connsiteY51" fmla="*/ 2647950 h 3781425"/>
              <a:gd name="connsiteX0" fmla="*/ 0 w 9315450"/>
              <a:gd name="connsiteY0" fmla="*/ 2697956 h 3831431"/>
              <a:gd name="connsiteX1" fmla="*/ 2905125 w 9315450"/>
              <a:gd name="connsiteY1" fmla="*/ 1212056 h 3831431"/>
              <a:gd name="connsiteX2" fmla="*/ 2085975 w 9315450"/>
              <a:gd name="connsiteY2" fmla="*/ 792956 h 3831431"/>
              <a:gd name="connsiteX3" fmla="*/ 2828925 w 9315450"/>
              <a:gd name="connsiteY3" fmla="*/ 821531 h 3831431"/>
              <a:gd name="connsiteX4" fmla="*/ 3038475 w 9315450"/>
              <a:gd name="connsiteY4" fmla="*/ 764381 h 3831431"/>
              <a:gd name="connsiteX5" fmla="*/ 2943225 w 9315450"/>
              <a:gd name="connsiteY5" fmla="*/ 726281 h 3831431"/>
              <a:gd name="connsiteX6" fmla="*/ 2962275 w 9315450"/>
              <a:gd name="connsiteY6" fmla="*/ 688181 h 3831431"/>
              <a:gd name="connsiteX7" fmla="*/ 3181350 w 9315450"/>
              <a:gd name="connsiteY7" fmla="*/ 621506 h 3831431"/>
              <a:gd name="connsiteX8" fmla="*/ 3228975 w 9315450"/>
              <a:gd name="connsiteY8" fmla="*/ 497681 h 3831431"/>
              <a:gd name="connsiteX9" fmla="*/ 3209925 w 9315450"/>
              <a:gd name="connsiteY9" fmla="*/ 450056 h 3831431"/>
              <a:gd name="connsiteX10" fmla="*/ 3381375 w 9315450"/>
              <a:gd name="connsiteY10" fmla="*/ 459581 h 3831431"/>
              <a:gd name="connsiteX11" fmla="*/ 3409950 w 9315450"/>
              <a:gd name="connsiteY11" fmla="*/ 535781 h 3831431"/>
              <a:gd name="connsiteX12" fmla="*/ 3552825 w 9315450"/>
              <a:gd name="connsiteY12" fmla="*/ 621506 h 3831431"/>
              <a:gd name="connsiteX13" fmla="*/ 3810000 w 9315450"/>
              <a:gd name="connsiteY13" fmla="*/ 602456 h 3831431"/>
              <a:gd name="connsiteX14" fmla="*/ 3895725 w 9315450"/>
              <a:gd name="connsiteY14" fmla="*/ 564356 h 3831431"/>
              <a:gd name="connsiteX15" fmla="*/ 3838575 w 9315450"/>
              <a:gd name="connsiteY15" fmla="*/ 535781 h 3831431"/>
              <a:gd name="connsiteX16" fmla="*/ 3771900 w 9315450"/>
              <a:gd name="connsiteY16" fmla="*/ 516731 h 3831431"/>
              <a:gd name="connsiteX17" fmla="*/ 3829050 w 9315450"/>
              <a:gd name="connsiteY17" fmla="*/ 459581 h 3831431"/>
              <a:gd name="connsiteX18" fmla="*/ 3971925 w 9315450"/>
              <a:gd name="connsiteY18" fmla="*/ 440531 h 3831431"/>
              <a:gd name="connsiteX19" fmla="*/ 4076700 w 9315450"/>
              <a:gd name="connsiteY19" fmla="*/ 421481 h 3831431"/>
              <a:gd name="connsiteX20" fmla="*/ 4114800 w 9315450"/>
              <a:gd name="connsiteY20" fmla="*/ 316706 h 3831431"/>
              <a:gd name="connsiteX21" fmla="*/ 4057650 w 9315450"/>
              <a:gd name="connsiteY21" fmla="*/ 250031 h 3831431"/>
              <a:gd name="connsiteX22" fmla="*/ 4057650 w 9315450"/>
              <a:gd name="connsiteY22" fmla="*/ 230981 h 3831431"/>
              <a:gd name="connsiteX23" fmla="*/ 4191000 w 9315450"/>
              <a:gd name="connsiteY23" fmla="*/ 221456 h 3831431"/>
              <a:gd name="connsiteX24" fmla="*/ 4267200 w 9315450"/>
              <a:gd name="connsiteY24" fmla="*/ 173831 h 3831431"/>
              <a:gd name="connsiteX25" fmla="*/ 4286250 w 9315450"/>
              <a:gd name="connsiteY25" fmla="*/ 145256 h 3831431"/>
              <a:gd name="connsiteX26" fmla="*/ 4476750 w 9315450"/>
              <a:gd name="connsiteY26" fmla="*/ 50006 h 3831431"/>
              <a:gd name="connsiteX27" fmla="*/ 4800600 w 9315450"/>
              <a:gd name="connsiteY27" fmla="*/ 69056 h 3831431"/>
              <a:gd name="connsiteX28" fmla="*/ 5019675 w 9315450"/>
              <a:gd name="connsiteY28" fmla="*/ 59531 h 3831431"/>
              <a:gd name="connsiteX29" fmla="*/ 4857750 w 9315450"/>
              <a:gd name="connsiteY29" fmla="*/ 97631 h 3831431"/>
              <a:gd name="connsiteX30" fmla="*/ 4829175 w 9315450"/>
              <a:gd name="connsiteY30" fmla="*/ 145256 h 3831431"/>
              <a:gd name="connsiteX31" fmla="*/ 5395912 w 9315450"/>
              <a:gd name="connsiteY31" fmla="*/ 121444 h 3831431"/>
              <a:gd name="connsiteX32" fmla="*/ 5507831 w 9315450"/>
              <a:gd name="connsiteY32" fmla="*/ 0 h 3831431"/>
              <a:gd name="connsiteX33" fmla="*/ 5545931 w 9315450"/>
              <a:gd name="connsiteY33" fmla="*/ 121445 h 3831431"/>
              <a:gd name="connsiteX34" fmla="*/ 5753100 w 9315450"/>
              <a:gd name="connsiteY34" fmla="*/ 126206 h 3831431"/>
              <a:gd name="connsiteX35" fmla="*/ 5772151 w 9315450"/>
              <a:gd name="connsiteY35" fmla="*/ 164305 h 3831431"/>
              <a:gd name="connsiteX36" fmla="*/ 5812631 w 9315450"/>
              <a:gd name="connsiteY36" fmla="*/ 183356 h 3831431"/>
              <a:gd name="connsiteX37" fmla="*/ 5831681 w 9315450"/>
              <a:gd name="connsiteY37" fmla="*/ 223838 h 3831431"/>
              <a:gd name="connsiteX38" fmla="*/ 5872163 w 9315450"/>
              <a:gd name="connsiteY38" fmla="*/ 214313 h 3831431"/>
              <a:gd name="connsiteX39" fmla="*/ 5905501 w 9315450"/>
              <a:gd name="connsiteY39" fmla="*/ 176213 h 3831431"/>
              <a:gd name="connsiteX40" fmla="*/ 5924550 w 9315450"/>
              <a:gd name="connsiteY40" fmla="*/ 250031 h 3831431"/>
              <a:gd name="connsiteX41" fmla="*/ 5560218 w 9315450"/>
              <a:gd name="connsiteY41" fmla="*/ 261938 h 3831431"/>
              <a:gd name="connsiteX42" fmla="*/ 5553075 w 9315450"/>
              <a:gd name="connsiteY42" fmla="*/ 304800 h 3831431"/>
              <a:gd name="connsiteX43" fmla="*/ 6150769 w 9315450"/>
              <a:gd name="connsiteY43" fmla="*/ 302419 h 3831431"/>
              <a:gd name="connsiteX44" fmla="*/ 6279356 w 9315450"/>
              <a:gd name="connsiteY44" fmla="*/ 373856 h 3831431"/>
              <a:gd name="connsiteX45" fmla="*/ 6167437 w 9315450"/>
              <a:gd name="connsiteY45" fmla="*/ 390524 h 3831431"/>
              <a:gd name="connsiteX46" fmla="*/ 6305550 w 9315450"/>
              <a:gd name="connsiteY46" fmla="*/ 428625 h 3831431"/>
              <a:gd name="connsiteX47" fmla="*/ 6391275 w 9315450"/>
              <a:gd name="connsiteY47" fmla="*/ 421481 h 3831431"/>
              <a:gd name="connsiteX48" fmla="*/ 6660356 w 9315450"/>
              <a:gd name="connsiteY48" fmla="*/ 566738 h 3831431"/>
              <a:gd name="connsiteX49" fmla="*/ 9315450 w 9315450"/>
              <a:gd name="connsiteY49" fmla="*/ 773906 h 3831431"/>
              <a:gd name="connsiteX50" fmla="*/ 9305925 w 9315450"/>
              <a:gd name="connsiteY50" fmla="*/ 3821906 h 3831431"/>
              <a:gd name="connsiteX51" fmla="*/ 38100 w 9315450"/>
              <a:gd name="connsiteY51" fmla="*/ 3831431 h 3831431"/>
              <a:gd name="connsiteX52" fmla="*/ 0 w 9315450"/>
              <a:gd name="connsiteY52" fmla="*/ 2697956 h 3831431"/>
              <a:gd name="connsiteX0" fmla="*/ 0 w 9315450"/>
              <a:gd name="connsiteY0" fmla="*/ 2701995 h 3835470"/>
              <a:gd name="connsiteX1" fmla="*/ 2905125 w 9315450"/>
              <a:gd name="connsiteY1" fmla="*/ 1216095 h 3835470"/>
              <a:gd name="connsiteX2" fmla="*/ 2085975 w 9315450"/>
              <a:gd name="connsiteY2" fmla="*/ 796995 h 3835470"/>
              <a:gd name="connsiteX3" fmla="*/ 2828925 w 9315450"/>
              <a:gd name="connsiteY3" fmla="*/ 825570 h 3835470"/>
              <a:gd name="connsiteX4" fmla="*/ 3038475 w 9315450"/>
              <a:gd name="connsiteY4" fmla="*/ 768420 h 3835470"/>
              <a:gd name="connsiteX5" fmla="*/ 2943225 w 9315450"/>
              <a:gd name="connsiteY5" fmla="*/ 730320 h 3835470"/>
              <a:gd name="connsiteX6" fmla="*/ 2962275 w 9315450"/>
              <a:gd name="connsiteY6" fmla="*/ 692220 h 3835470"/>
              <a:gd name="connsiteX7" fmla="*/ 3181350 w 9315450"/>
              <a:gd name="connsiteY7" fmla="*/ 625545 h 3835470"/>
              <a:gd name="connsiteX8" fmla="*/ 3228975 w 9315450"/>
              <a:gd name="connsiteY8" fmla="*/ 501720 h 3835470"/>
              <a:gd name="connsiteX9" fmla="*/ 3209925 w 9315450"/>
              <a:gd name="connsiteY9" fmla="*/ 454095 h 3835470"/>
              <a:gd name="connsiteX10" fmla="*/ 3381375 w 9315450"/>
              <a:gd name="connsiteY10" fmla="*/ 463620 h 3835470"/>
              <a:gd name="connsiteX11" fmla="*/ 3409950 w 9315450"/>
              <a:gd name="connsiteY11" fmla="*/ 539820 h 3835470"/>
              <a:gd name="connsiteX12" fmla="*/ 3552825 w 9315450"/>
              <a:gd name="connsiteY12" fmla="*/ 625545 h 3835470"/>
              <a:gd name="connsiteX13" fmla="*/ 3810000 w 9315450"/>
              <a:gd name="connsiteY13" fmla="*/ 606495 h 3835470"/>
              <a:gd name="connsiteX14" fmla="*/ 3895725 w 9315450"/>
              <a:gd name="connsiteY14" fmla="*/ 568395 h 3835470"/>
              <a:gd name="connsiteX15" fmla="*/ 3838575 w 9315450"/>
              <a:gd name="connsiteY15" fmla="*/ 539820 h 3835470"/>
              <a:gd name="connsiteX16" fmla="*/ 3771900 w 9315450"/>
              <a:gd name="connsiteY16" fmla="*/ 520770 h 3835470"/>
              <a:gd name="connsiteX17" fmla="*/ 3829050 w 9315450"/>
              <a:gd name="connsiteY17" fmla="*/ 463620 h 3835470"/>
              <a:gd name="connsiteX18" fmla="*/ 3971925 w 9315450"/>
              <a:gd name="connsiteY18" fmla="*/ 444570 h 3835470"/>
              <a:gd name="connsiteX19" fmla="*/ 4076700 w 9315450"/>
              <a:gd name="connsiteY19" fmla="*/ 425520 h 3835470"/>
              <a:gd name="connsiteX20" fmla="*/ 4114800 w 9315450"/>
              <a:gd name="connsiteY20" fmla="*/ 320745 h 3835470"/>
              <a:gd name="connsiteX21" fmla="*/ 4057650 w 9315450"/>
              <a:gd name="connsiteY21" fmla="*/ 254070 h 3835470"/>
              <a:gd name="connsiteX22" fmla="*/ 4057650 w 9315450"/>
              <a:gd name="connsiteY22" fmla="*/ 235020 h 3835470"/>
              <a:gd name="connsiteX23" fmla="*/ 4191000 w 9315450"/>
              <a:gd name="connsiteY23" fmla="*/ 225495 h 3835470"/>
              <a:gd name="connsiteX24" fmla="*/ 4267200 w 9315450"/>
              <a:gd name="connsiteY24" fmla="*/ 177870 h 3835470"/>
              <a:gd name="connsiteX25" fmla="*/ 4286250 w 9315450"/>
              <a:gd name="connsiteY25" fmla="*/ 149295 h 3835470"/>
              <a:gd name="connsiteX26" fmla="*/ 4476750 w 9315450"/>
              <a:gd name="connsiteY26" fmla="*/ 54045 h 3835470"/>
              <a:gd name="connsiteX27" fmla="*/ 4800600 w 9315450"/>
              <a:gd name="connsiteY27" fmla="*/ 73095 h 3835470"/>
              <a:gd name="connsiteX28" fmla="*/ 5019675 w 9315450"/>
              <a:gd name="connsiteY28" fmla="*/ 63570 h 3835470"/>
              <a:gd name="connsiteX29" fmla="*/ 4857750 w 9315450"/>
              <a:gd name="connsiteY29" fmla="*/ 101670 h 3835470"/>
              <a:gd name="connsiteX30" fmla="*/ 4829175 w 9315450"/>
              <a:gd name="connsiteY30" fmla="*/ 149295 h 3835470"/>
              <a:gd name="connsiteX31" fmla="*/ 5395912 w 9315450"/>
              <a:gd name="connsiteY31" fmla="*/ 125483 h 3835470"/>
              <a:gd name="connsiteX32" fmla="*/ 5407819 w 9315450"/>
              <a:gd name="connsiteY32" fmla="*/ 15945 h 3835470"/>
              <a:gd name="connsiteX33" fmla="*/ 5507831 w 9315450"/>
              <a:gd name="connsiteY33" fmla="*/ 4039 h 3835470"/>
              <a:gd name="connsiteX34" fmla="*/ 5545931 w 9315450"/>
              <a:gd name="connsiteY34" fmla="*/ 125484 h 3835470"/>
              <a:gd name="connsiteX35" fmla="*/ 5753100 w 9315450"/>
              <a:gd name="connsiteY35" fmla="*/ 130245 h 3835470"/>
              <a:gd name="connsiteX36" fmla="*/ 5772151 w 9315450"/>
              <a:gd name="connsiteY36" fmla="*/ 168344 h 3835470"/>
              <a:gd name="connsiteX37" fmla="*/ 5812631 w 9315450"/>
              <a:gd name="connsiteY37" fmla="*/ 187395 h 3835470"/>
              <a:gd name="connsiteX38" fmla="*/ 5831681 w 9315450"/>
              <a:gd name="connsiteY38" fmla="*/ 227877 h 3835470"/>
              <a:gd name="connsiteX39" fmla="*/ 5872163 w 9315450"/>
              <a:gd name="connsiteY39" fmla="*/ 218352 h 3835470"/>
              <a:gd name="connsiteX40" fmla="*/ 5905501 w 9315450"/>
              <a:gd name="connsiteY40" fmla="*/ 180252 h 3835470"/>
              <a:gd name="connsiteX41" fmla="*/ 5924550 w 9315450"/>
              <a:gd name="connsiteY41" fmla="*/ 254070 h 3835470"/>
              <a:gd name="connsiteX42" fmla="*/ 5560218 w 9315450"/>
              <a:gd name="connsiteY42" fmla="*/ 265977 h 3835470"/>
              <a:gd name="connsiteX43" fmla="*/ 5553075 w 9315450"/>
              <a:gd name="connsiteY43" fmla="*/ 308839 h 3835470"/>
              <a:gd name="connsiteX44" fmla="*/ 6150769 w 9315450"/>
              <a:gd name="connsiteY44" fmla="*/ 306458 h 3835470"/>
              <a:gd name="connsiteX45" fmla="*/ 6279356 w 9315450"/>
              <a:gd name="connsiteY45" fmla="*/ 377895 h 3835470"/>
              <a:gd name="connsiteX46" fmla="*/ 6167437 w 9315450"/>
              <a:gd name="connsiteY46" fmla="*/ 394563 h 3835470"/>
              <a:gd name="connsiteX47" fmla="*/ 6305550 w 9315450"/>
              <a:gd name="connsiteY47" fmla="*/ 432664 h 3835470"/>
              <a:gd name="connsiteX48" fmla="*/ 6391275 w 9315450"/>
              <a:gd name="connsiteY48" fmla="*/ 425520 h 3835470"/>
              <a:gd name="connsiteX49" fmla="*/ 6660356 w 9315450"/>
              <a:gd name="connsiteY49" fmla="*/ 570777 h 3835470"/>
              <a:gd name="connsiteX50" fmla="*/ 9315450 w 9315450"/>
              <a:gd name="connsiteY50" fmla="*/ 777945 h 3835470"/>
              <a:gd name="connsiteX51" fmla="*/ 9305925 w 9315450"/>
              <a:gd name="connsiteY51" fmla="*/ 3825945 h 3835470"/>
              <a:gd name="connsiteX52" fmla="*/ 38100 w 9315450"/>
              <a:gd name="connsiteY52" fmla="*/ 3835470 h 3835470"/>
              <a:gd name="connsiteX53" fmla="*/ 0 w 9315450"/>
              <a:gd name="connsiteY53" fmla="*/ 2701995 h 3835470"/>
              <a:gd name="connsiteX0" fmla="*/ 0 w 9315450"/>
              <a:gd name="connsiteY0" fmla="*/ 2699948 h 3833423"/>
              <a:gd name="connsiteX1" fmla="*/ 2905125 w 9315450"/>
              <a:gd name="connsiteY1" fmla="*/ 1214048 h 3833423"/>
              <a:gd name="connsiteX2" fmla="*/ 2085975 w 9315450"/>
              <a:gd name="connsiteY2" fmla="*/ 794948 h 3833423"/>
              <a:gd name="connsiteX3" fmla="*/ 2828925 w 9315450"/>
              <a:gd name="connsiteY3" fmla="*/ 823523 h 3833423"/>
              <a:gd name="connsiteX4" fmla="*/ 3038475 w 9315450"/>
              <a:gd name="connsiteY4" fmla="*/ 766373 h 3833423"/>
              <a:gd name="connsiteX5" fmla="*/ 2943225 w 9315450"/>
              <a:gd name="connsiteY5" fmla="*/ 728273 h 3833423"/>
              <a:gd name="connsiteX6" fmla="*/ 2962275 w 9315450"/>
              <a:gd name="connsiteY6" fmla="*/ 690173 h 3833423"/>
              <a:gd name="connsiteX7" fmla="*/ 3181350 w 9315450"/>
              <a:gd name="connsiteY7" fmla="*/ 623498 h 3833423"/>
              <a:gd name="connsiteX8" fmla="*/ 3228975 w 9315450"/>
              <a:gd name="connsiteY8" fmla="*/ 499673 h 3833423"/>
              <a:gd name="connsiteX9" fmla="*/ 3209925 w 9315450"/>
              <a:gd name="connsiteY9" fmla="*/ 452048 h 3833423"/>
              <a:gd name="connsiteX10" fmla="*/ 3381375 w 9315450"/>
              <a:gd name="connsiteY10" fmla="*/ 461573 h 3833423"/>
              <a:gd name="connsiteX11" fmla="*/ 3409950 w 9315450"/>
              <a:gd name="connsiteY11" fmla="*/ 537773 h 3833423"/>
              <a:gd name="connsiteX12" fmla="*/ 3552825 w 9315450"/>
              <a:gd name="connsiteY12" fmla="*/ 623498 h 3833423"/>
              <a:gd name="connsiteX13" fmla="*/ 3810000 w 9315450"/>
              <a:gd name="connsiteY13" fmla="*/ 604448 h 3833423"/>
              <a:gd name="connsiteX14" fmla="*/ 3895725 w 9315450"/>
              <a:gd name="connsiteY14" fmla="*/ 566348 h 3833423"/>
              <a:gd name="connsiteX15" fmla="*/ 3838575 w 9315450"/>
              <a:gd name="connsiteY15" fmla="*/ 537773 h 3833423"/>
              <a:gd name="connsiteX16" fmla="*/ 3771900 w 9315450"/>
              <a:gd name="connsiteY16" fmla="*/ 518723 h 3833423"/>
              <a:gd name="connsiteX17" fmla="*/ 3829050 w 9315450"/>
              <a:gd name="connsiteY17" fmla="*/ 461573 h 3833423"/>
              <a:gd name="connsiteX18" fmla="*/ 3971925 w 9315450"/>
              <a:gd name="connsiteY18" fmla="*/ 442523 h 3833423"/>
              <a:gd name="connsiteX19" fmla="*/ 4076700 w 9315450"/>
              <a:gd name="connsiteY19" fmla="*/ 423473 h 3833423"/>
              <a:gd name="connsiteX20" fmla="*/ 4114800 w 9315450"/>
              <a:gd name="connsiteY20" fmla="*/ 318698 h 3833423"/>
              <a:gd name="connsiteX21" fmla="*/ 4057650 w 9315450"/>
              <a:gd name="connsiteY21" fmla="*/ 252023 h 3833423"/>
              <a:gd name="connsiteX22" fmla="*/ 4057650 w 9315450"/>
              <a:gd name="connsiteY22" fmla="*/ 232973 h 3833423"/>
              <a:gd name="connsiteX23" fmla="*/ 4191000 w 9315450"/>
              <a:gd name="connsiteY23" fmla="*/ 223448 h 3833423"/>
              <a:gd name="connsiteX24" fmla="*/ 4267200 w 9315450"/>
              <a:gd name="connsiteY24" fmla="*/ 175823 h 3833423"/>
              <a:gd name="connsiteX25" fmla="*/ 4286250 w 9315450"/>
              <a:gd name="connsiteY25" fmla="*/ 147248 h 3833423"/>
              <a:gd name="connsiteX26" fmla="*/ 4476750 w 9315450"/>
              <a:gd name="connsiteY26" fmla="*/ 51998 h 3833423"/>
              <a:gd name="connsiteX27" fmla="*/ 4800600 w 9315450"/>
              <a:gd name="connsiteY27" fmla="*/ 71048 h 3833423"/>
              <a:gd name="connsiteX28" fmla="*/ 5019675 w 9315450"/>
              <a:gd name="connsiteY28" fmla="*/ 61523 h 3833423"/>
              <a:gd name="connsiteX29" fmla="*/ 4857750 w 9315450"/>
              <a:gd name="connsiteY29" fmla="*/ 99623 h 3833423"/>
              <a:gd name="connsiteX30" fmla="*/ 4829175 w 9315450"/>
              <a:gd name="connsiteY30" fmla="*/ 147248 h 3833423"/>
              <a:gd name="connsiteX31" fmla="*/ 5395912 w 9315450"/>
              <a:gd name="connsiteY31" fmla="*/ 123436 h 3833423"/>
              <a:gd name="connsiteX32" fmla="*/ 5407819 w 9315450"/>
              <a:gd name="connsiteY32" fmla="*/ 13898 h 3833423"/>
              <a:gd name="connsiteX33" fmla="*/ 5507831 w 9315450"/>
              <a:gd name="connsiteY33" fmla="*/ 1992 h 3833423"/>
              <a:gd name="connsiteX34" fmla="*/ 5545931 w 9315450"/>
              <a:gd name="connsiteY34" fmla="*/ 123437 h 3833423"/>
              <a:gd name="connsiteX35" fmla="*/ 5753100 w 9315450"/>
              <a:gd name="connsiteY35" fmla="*/ 128198 h 3833423"/>
              <a:gd name="connsiteX36" fmla="*/ 5772151 w 9315450"/>
              <a:gd name="connsiteY36" fmla="*/ 166297 h 3833423"/>
              <a:gd name="connsiteX37" fmla="*/ 5812631 w 9315450"/>
              <a:gd name="connsiteY37" fmla="*/ 185348 h 3833423"/>
              <a:gd name="connsiteX38" fmla="*/ 5831681 w 9315450"/>
              <a:gd name="connsiteY38" fmla="*/ 225830 h 3833423"/>
              <a:gd name="connsiteX39" fmla="*/ 5872163 w 9315450"/>
              <a:gd name="connsiteY39" fmla="*/ 216305 h 3833423"/>
              <a:gd name="connsiteX40" fmla="*/ 5905501 w 9315450"/>
              <a:gd name="connsiteY40" fmla="*/ 178205 h 3833423"/>
              <a:gd name="connsiteX41" fmla="*/ 5924550 w 9315450"/>
              <a:gd name="connsiteY41" fmla="*/ 252023 h 3833423"/>
              <a:gd name="connsiteX42" fmla="*/ 5560218 w 9315450"/>
              <a:gd name="connsiteY42" fmla="*/ 263930 h 3833423"/>
              <a:gd name="connsiteX43" fmla="*/ 5553075 w 9315450"/>
              <a:gd name="connsiteY43" fmla="*/ 306792 h 3833423"/>
              <a:gd name="connsiteX44" fmla="*/ 6150769 w 9315450"/>
              <a:gd name="connsiteY44" fmla="*/ 304411 h 3833423"/>
              <a:gd name="connsiteX45" fmla="*/ 6279356 w 9315450"/>
              <a:gd name="connsiteY45" fmla="*/ 375848 h 3833423"/>
              <a:gd name="connsiteX46" fmla="*/ 6167437 w 9315450"/>
              <a:gd name="connsiteY46" fmla="*/ 392516 h 3833423"/>
              <a:gd name="connsiteX47" fmla="*/ 6305550 w 9315450"/>
              <a:gd name="connsiteY47" fmla="*/ 430617 h 3833423"/>
              <a:gd name="connsiteX48" fmla="*/ 6391275 w 9315450"/>
              <a:gd name="connsiteY48" fmla="*/ 423473 h 3833423"/>
              <a:gd name="connsiteX49" fmla="*/ 6660356 w 9315450"/>
              <a:gd name="connsiteY49" fmla="*/ 568730 h 3833423"/>
              <a:gd name="connsiteX50" fmla="*/ 9315450 w 9315450"/>
              <a:gd name="connsiteY50" fmla="*/ 775898 h 3833423"/>
              <a:gd name="connsiteX51" fmla="*/ 9305925 w 9315450"/>
              <a:gd name="connsiteY51" fmla="*/ 3823898 h 3833423"/>
              <a:gd name="connsiteX52" fmla="*/ 38100 w 9315450"/>
              <a:gd name="connsiteY52" fmla="*/ 3833423 h 3833423"/>
              <a:gd name="connsiteX53" fmla="*/ 0 w 9315450"/>
              <a:gd name="connsiteY53" fmla="*/ 2699948 h 3833423"/>
              <a:gd name="connsiteX0" fmla="*/ 0 w 9315450"/>
              <a:gd name="connsiteY0" fmla="*/ 2699948 h 3833423"/>
              <a:gd name="connsiteX1" fmla="*/ 2905125 w 9315450"/>
              <a:gd name="connsiteY1" fmla="*/ 1214048 h 3833423"/>
              <a:gd name="connsiteX2" fmla="*/ 2085975 w 9315450"/>
              <a:gd name="connsiteY2" fmla="*/ 794948 h 3833423"/>
              <a:gd name="connsiteX3" fmla="*/ 2828925 w 9315450"/>
              <a:gd name="connsiteY3" fmla="*/ 823523 h 3833423"/>
              <a:gd name="connsiteX4" fmla="*/ 3038475 w 9315450"/>
              <a:gd name="connsiteY4" fmla="*/ 766373 h 3833423"/>
              <a:gd name="connsiteX5" fmla="*/ 2943225 w 9315450"/>
              <a:gd name="connsiteY5" fmla="*/ 728273 h 3833423"/>
              <a:gd name="connsiteX6" fmla="*/ 2962275 w 9315450"/>
              <a:gd name="connsiteY6" fmla="*/ 690173 h 3833423"/>
              <a:gd name="connsiteX7" fmla="*/ 3181350 w 9315450"/>
              <a:gd name="connsiteY7" fmla="*/ 623498 h 3833423"/>
              <a:gd name="connsiteX8" fmla="*/ 3228975 w 9315450"/>
              <a:gd name="connsiteY8" fmla="*/ 499673 h 3833423"/>
              <a:gd name="connsiteX9" fmla="*/ 3209925 w 9315450"/>
              <a:gd name="connsiteY9" fmla="*/ 452048 h 3833423"/>
              <a:gd name="connsiteX10" fmla="*/ 3381375 w 9315450"/>
              <a:gd name="connsiteY10" fmla="*/ 461573 h 3833423"/>
              <a:gd name="connsiteX11" fmla="*/ 3409950 w 9315450"/>
              <a:gd name="connsiteY11" fmla="*/ 537773 h 3833423"/>
              <a:gd name="connsiteX12" fmla="*/ 3552825 w 9315450"/>
              <a:gd name="connsiteY12" fmla="*/ 623498 h 3833423"/>
              <a:gd name="connsiteX13" fmla="*/ 3810000 w 9315450"/>
              <a:gd name="connsiteY13" fmla="*/ 604448 h 3833423"/>
              <a:gd name="connsiteX14" fmla="*/ 3895725 w 9315450"/>
              <a:gd name="connsiteY14" fmla="*/ 566348 h 3833423"/>
              <a:gd name="connsiteX15" fmla="*/ 3838575 w 9315450"/>
              <a:gd name="connsiteY15" fmla="*/ 537773 h 3833423"/>
              <a:gd name="connsiteX16" fmla="*/ 3771900 w 9315450"/>
              <a:gd name="connsiteY16" fmla="*/ 518723 h 3833423"/>
              <a:gd name="connsiteX17" fmla="*/ 3829050 w 9315450"/>
              <a:gd name="connsiteY17" fmla="*/ 461573 h 3833423"/>
              <a:gd name="connsiteX18" fmla="*/ 3971925 w 9315450"/>
              <a:gd name="connsiteY18" fmla="*/ 442523 h 3833423"/>
              <a:gd name="connsiteX19" fmla="*/ 4076700 w 9315450"/>
              <a:gd name="connsiteY19" fmla="*/ 423473 h 3833423"/>
              <a:gd name="connsiteX20" fmla="*/ 4114800 w 9315450"/>
              <a:gd name="connsiteY20" fmla="*/ 318698 h 3833423"/>
              <a:gd name="connsiteX21" fmla="*/ 4057650 w 9315450"/>
              <a:gd name="connsiteY21" fmla="*/ 252023 h 3833423"/>
              <a:gd name="connsiteX22" fmla="*/ 4057650 w 9315450"/>
              <a:gd name="connsiteY22" fmla="*/ 232973 h 3833423"/>
              <a:gd name="connsiteX23" fmla="*/ 4191000 w 9315450"/>
              <a:gd name="connsiteY23" fmla="*/ 223448 h 3833423"/>
              <a:gd name="connsiteX24" fmla="*/ 4267200 w 9315450"/>
              <a:gd name="connsiteY24" fmla="*/ 175823 h 3833423"/>
              <a:gd name="connsiteX25" fmla="*/ 4286250 w 9315450"/>
              <a:gd name="connsiteY25" fmla="*/ 147248 h 3833423"/>
              <a:gd name="connsiteX26" fmla="*/ 4476750 w 9315450"/>
              <a:gd name="connsiteY26" fmla="*/ 51998 h 3833423"/>
              <a:gd name="connsiteX27" fmla="*/ 4800600 w 9315450"/>
              <a:gd name="connsiteY27" fmla="*/ 71048 h 3833423"/>
              <a:gd name="connsiteX28" fmla="*/ 5019675 w 9315450"/>
              <a:gd name="connsiteY28" fmla="*/ 61523 h 3833423"/>
              <a:gd name="connsiteX29" fmla="*/ 4857750 w 9315450"/>
              <a:gd name="connsiteY29" fmla="*/ 99623 h 3833423"/>
              <a:gd name="connsiteX30" fmla="*/ 4829175 w 9315450"/>
              <a:gd name="connsiteY30" fmla="*/ 147248 h 3833423"/>
              <a:gd name="connsiteX31" fmla="*/ 5395912 w 9315450"/>
              <a:gd name="connsiteY31" fmla="*/ 123436 h 3833423"/>
              <a:gd name="connsiteX32" fmla="*/ 5407819 w 9315450"/>
              <a:gd name="connsiteY32" fmla="*/ 13898 h 3833423"/>
              <a:gd name="connsiteX33" fmla="*/ 5507831 w 9315450"/>
              <a:gd name="connsiteY33" fmla="*/ 1992 h 3833423"/>
              <a:gd name="connsiteX34" fmla="*/ 5545931 w 9315450"/>
              <a:gd name="connsiteY34" fmla="*/ 123437 h 3833423"/>
              <a:gd name="connsiteX35" fmla="*/ 5753100 w 9315450"/>
              <a:gd name="connsiteY35" fmla="*/ 128198 h 3833423"/>
              <a:gd name="connsiteX36" fmla="*/ 5772151 w 9315450"/>
              <a:gd name="connsiteY36" fmla="*/ 166297 h 3833423"/>
              <a:gd name="connsiteX37" fmla="*/ 5812631 w 9315450"/>
              <a:gd name="connsiteY37" fmla="*/ 185348 h 3833423"/>
              <a:gd name="connsiteX38" fmla="*/ 5831681 w 9315450"/>
              <a:gd name="connsiteY38" fmla="*/ 225830 h 3833423"/>
              <a:gd name="connsiteX39" fmla="*/ 5872163 w 9315450"/>
              <a:gd name="connsiteY39" fmla="*/ 216305 h 3833423"/>
              <a:gd name="connsiteX40" fmla="*/ 5905501 w 9315450"/>
              <a:gd name="connsiteY40" fmla="*/ 178205 h 3833423"/>
              <a:gd name="connsiteX41" fmla="*/ 5924550 w 9315450"/>
              <a:gd name="connsiteY41" fmla="*/ 252023 h 3833423"/>
              <a:gd name="connsiteX42" fmla="*/ 5560218 w 9315450"/>
              <a:gd name="connsiteY42" fmla="*/ 263930 h 3833423"/>
              <a:gd name="connsiteX43" fmla="*/ 5553075 w 9315450"/>
              <a:gd name="connsiteY43" fmla="*/ 306792 h 3833423"/>
              <a:gd name="connsiteX44" fmla="*/ 6150769 w 9315450"/>
              <a:gd name="connsiteY44" fmla="*/ 304411 h 3833423"/>
              <a:gd name="connsiteX45" fmla="*/ 6279356 w 9315450"/>
              <a:gd name="connsiteY45" fmla="*/ 375848 h 3833423"/>
              <a:gd name="connsiteX46" fmla="*/ 6167437 w 9315450"/>
              <a:gd name="connsiteY46" fmla="*/ 392516 h 3833423"/>
              <a:gd name="connsiteX47" fmla="*/ 6305550 w 9315450"/>
              <a:gd name="connsiteY47" fmla="*/ 430617 h 3833423"/>
              <a:gd name="connsiteX48" fmla="*/ 6391275 w 9315450"/>
              <a:gd name="connsiteY48" fmla="*/ 423473 h 3833423"/>
              <a:gd name="connsiteX49" fmla="*/ 6660356 w 9315450"/>
              <a:gd name="connsiteY49" fmla="*/ 568730 h 3833423"/>
              <a:gd name="connsiteX50" fmla="*/ 9315450 w 9315450"/>
              <a:gd name="connsiteY50" fmla="*/ 775898 h 3833423"/>
              <a:gd name="connsiteX51" fmla="*/ 9305925 w 9315450"/>
              <a:gd name="connsiteY51" fmla="*/ 3823898 h 3833423"/>
              <a:gd name="connsiteX52" fmla="*/ 38100 w 9315450"/>
              <a:gd name="connsiteY52" fmla="*/ 3833423 h 3833423"/>
              <a:gd name="connsiteX53" fmla="*/ 0 w 9315450"/>
              <a:gd name="connsiteY53" fmla="*/ 2699948 h 3833423"/>
              <a:gd name="connsiteX0" fmla="*/ 0 w 9315450"/>
              <a:gd name="connsiteY0" fmla="*/ 2697956 h 3831431"/>
              <a:gd name="connsiteX1" fmla="*/ 2905125 w 9315450"/>
              <a:gd name="connsiteY1" fmla="*/ 1212056 h 3831431"/>
              <a:gd name="connsiteX2" fmla="*/ 2085975 w 9315450"/>
              <a:gd name="connsiteY2" fmla="*/ 792956 h 3831431"/>
              <a:gd name="connsiteX3" fmla="*/ 2828925 w 9315450"/>
              <a:gd name="connsiteY3" fmla="*/ 821531 h 3831431"/>
              <a:gd name="connsiteX4" fmla="*/ 3038475 w 9315450"/>
              <a:gd name="connsiteY4" fmla="*/ 764381 h 3831431"/>
              <a:gd name="connsiteX5" fmla="*/ 2943225 w 9315450"/>
              <a:gd name="connsiteY5" fmla="*/ 726281 h 3831431"/>
              <a:gd name="connsiteX6" fmla="*/ 2962275 w 9315450"/>
              <a:gd name="connsiteY6" fmla="*/ 688181 h 3831431"/>
              <a:gd name="connsiteX7" fmla="*/ 3181350 w 9315450"/>
              <a:gd name="connsiteY7" fmla="*/ 621506 h 3831431"/>
              <a:gd name="connsiteX8" fmla="*/ 3228975 w 9315450"/>
              <a:gd name="connsiteY8" fmla="*/ 497681 h 3831431"/>
              <a:gd name="connsiteX9" fmla="*/ 3209925 w 9315450"/>
              <a:gd name="connsiteY9" fmla="*/ 450056 h 3831431"/>
              <a:gd name="connsiteX10" fmla="*/ 3381375 w 9315450"/>
              <a:gd name="connsiteY10" fmla="*/ 459581 h 3831431"/>
              <a:gd name="connsiteX11" fmla="*/ 3409950 w 9315450"/>
              <a:gd name="connsiteY11" fmla="*/ 535781 h 3831431"/>
              <a:gd name="connsiteX12" fmla="*/ 3552825 w 9315450"/>
              <a:gd name="connsiteY12" fmla="*/ 621506 h 3831431"/>
              <a:gd name="connsiteX13" fmla="*/ 3810000 w 9315450"/>
              <a:gd name="connsiteY13" fmla="*/ 602456 h 3831431"/>
              <a:gd name="connsiteX14" fmla="*/ 3895725 w 9315450"/>
              <a:gd name="connsiteY14" fmla="*/ 564356 h 3831431"/>
              <a:gd name="connsiteX15" fmla="*/ 3838575 w 9315450"/>
              <a:gd name="connsiteY15" fmla="*/ 535781 h 3831431"/>
              <a:gd name="connsiteX16" fmla="*/ 3771900 w 9315450"/>
              <a:gd name="connsiteY16" fmla="*/ 516731 h 3831431"/>
              <a:gd name="connsiteX17" fmla="*/ 3829050 w 9315450"/>
              <a:gd name="connsiteY17" fmla="*/ 459581 h 3831431"/>
              <a:gd name="connsiteX18" fmla="*/ 3971925 w 9315450"/>
              <a:gd name="connsiteY18" fmla="*/ 440531 h 3831431"/>
              <a:gd name="connsiteX19" fmla="*/ 4076700 w 9315450"/>
              <a:gd name="connsiteY19" fmla="*/ 421481 h 3831431"/>
              <a:gd name="connsiteX20" fmla="*/ 4114800 w 9315450"/>
              <a:gd name="connsiteY20" fmla="*/ 316706 h 3831431"/>
              <a:gd name="connsiteX21" fmla="*/ 4057650 w 9315450"/>
              <a:gd name="connsiteY21" fmla="*/ 250031 h 3831431"/>
              <a:gd name="connsiteX22" fmla="*/ 4057650 w 9315450"/>
              <a:gd name="connsiteY22" fmla="*/ 230981 h 3831431"/>
              <a:gd name="connsiteX23" fmla="*/ 4191000 w 9315450"/>
              <a:gd name="connsiteY23" fmla="*/ 221456 h 3831431"/>
              <a:gd name="connsiteX24" fmla="*/ 4267200 w 9315450"/>
              <a:gd name="connsiteY24" fmla="*/ 173831 h 3831431"/>
              <a:gd name="connsiteX25" fmla="*/ 4286250 w 9315450"/>
              <a:gd name="connsiteY25" fmla="*/ 145256 h 3831431"/>
              <a:gd name="connsiteX26" fmla="*/ 4476750 w 9315450"/>
              <a:gd name="connsiteY26" fmla="*/ 50006 h 3831431"/>
              <a:gd name="connsiteX27" fmla="*/ 4800600 w 9315450"/>
              <a:gd name="connsiteY27" fmla="*/ 69056 h 3831431"/>
              <a:gd name="connsiteX28" fmla="*/ 5019675 w 9315450"/>
              <a:gd name="connsiteY28" fmla="*/ 59531 h 3831431"/>
              <a:gd name="connsiteX29" fmla="*/ 4857750 w 9315450"/>
              <a:gd name="connsiteY29" fmla="*/ 97631 h 3831431"/>
              <a:gd name="connsiteX30" fmla="*/ 4829175 w 9315450"/>
              <a:gd name="connsiteY30" fmla="*/ 145256 h 3831431"/>
              <a:gd name="connsiteX31" fmla="*/ 5395912 w 9315450"/>
              <a:gd name="connsiteY31" fmla="*/ 121444 h 3831431"/>
              <a:gd name="connsiteX32" fmla="*/ 5407819 w 9315450"/>
              <a:gd name="connsiteY32" fmla="*/ 11906 h 3831431"/>
              <a:gd name="connsiteX33" fmla="*/ 5507831 w 9315450"/>
              <a:gd name="connsiteY33" fmla="*/ 0 h 3831431"/>
              <a:gd name="connsiteX34" fmla="*/ 5545931 w 9315450"/>
              <a:gd name="connsiteY34" fmla="*/ 121445 h 3831431"/>
              <a:gd name="connsiteX35" fmla="*/ 5753100 w 9315450"/>
              <a:gd name="connsiteY35" fmla="*/ 126206 h 3831431"/>
              <a:gd name="connsiteX36" fmla="*/ 5772151 w 9315450"/>
              <a:gd name="connsiteY36" fmla="*/ 164305 h 3831431"/>
              <a:gd name="connsiteX37" fmla="*/ 5812631 w 9315450"/>
              <a:gd name="connsiteY37" fmla="*/ 183356 h 3831431"/>
              <a:gd name="connsiteX38" fmla="*/ 5831681 w 9315450"/>
              <a:gd name="connsiteY38" fmla="*/ 223838 h 3831431"/>
              <a:gd name="connsiteX39" fmla="*/ 5872163 w 9315450"/>
              <a:gd name="connsiteY39" fmla="*/ 214313 h 3831431"/>
              <a:gd name="connsiteX40" fmla="*/ 5905501 w 9315450"/>
              <a:gd name="connsiteY40" fmla="*/ 176213 h 3831431"/>
              <a:gd name="connsiteX41" fmla="*/ 5924550 w 9315450"/>
              <a:gd name="connsiteY41" fmla="*/ 250031 h 3831431"/>
              <a:gd name="connsiteX42" fmla="*/ 5560218 w 9315450"/>
              <a:gd name="connsiteY42" fmla="*/ 261938 h 3831431"/>
              <a:gd name="connsiteX43" fmla="*/ 5553075 w 9315450"/>
              <a:gd name="connsiteY43" fmla="*/ 304800 h 3831431"/>
              <a:gd name="connsiteX44" fmla="*/ 6150769 w 9315450"/>
              <a:gd name="connsiteY44" fmla="*/ 302419 h 3831431"/>
              <a:gd name="connsiteX45" fmla="*/ 6279356 w 9315450"/>
              <a:gd name="connsiteY45" fmla="*/ 373856 h 3831431"/>
              <a:gd name="connsiteX46" fmla="*/ 6167437 w 9315450"/>
              <a:gd name="connsiteY46" fmla="*/ 390524 h 3831431"/>
              <a:gd name="connsiteX47" fmla="*/ 6305550 w 9315450"/>
              <a:gd name="connsiteY47" fmla="*/ 428625 h 3831431"/>
              <a:gd name="connsiteX48" fmla="*/ 6391275 w 9315450"/>
              <a:gd name="connsiteY48" fmla="*/ 421481 h 3831431"/>
              <a:gd name="connsiteX49" fmla="*/ 6660356 w 9315450"/>
              <a:gd name="connsiteY49" fmla="*/ 566738 h 3831431"/>
              <a:gd name="connsiteX50" fmla="*/ 9315450 w 9315450"/>
              <a:gd name="connsiteY50" fmla="*/ 773906 h 3831431"/>
              <a:gd name="connsiteX51" fmla="*/ 9305925 w 9315450"/>
              <a:gd name="connsiteY51" fmla="*/ 3821906 h 3831431"/>
              <a:gd name="connsiteX52" fmla="*/ 38100 w 9315450"/>
              <a:gd name="connsiteY52" fmla="*/ 3831431 h 3831431"/>
              <a:gd name="connsiteX53" fmla="*/ 0 w 9315450"/>
              <a:gd name="connsiteY53" fmla="*/ 2697956 h 3831431"/>
              <a:gd name="connsiteX0" fmla="*/ 0 w 9315450"/>
              <a:gd name="connsiteY0" fmla="*/ 2689340 h 3822815"/>
              <a:gd name="connsiteX1" fmla="*/ 2905125 w 9315450"/>
              <a:gd name="connsiteY1" fmla="*/ 1203440 h 3822815"/>
              <a:gd name="connsiteX2" fmla="*/ 2085975 w 9315450"/>
              <a:gd name="connsiteY2" fmla="*/ 784340 h 3822815"/>
              <a:gd name="connsiteX3" fmla="*/ 2828925 w 9315450"/>
              <a:gd name="connsiteY3" fmla="*/ 812915 h 3822815"/>
              <a:gd name="connsiteX4" fmla="*/ 3038475 w 9315450"/>
              <a:gd name="connsiteY4" fmla="*/ 755765 h 3822815"/>
              <a:gd name="connsiteX5" fmla="*/ 2943225 w 9315450"/>
              <a:gd name="connsiteY5" fmla="*/ 717665 h 3822815"/>
              <a:gd name="connsiteX6" fmla="*/ 2962275 w 9315450"/>
              <a:gd name="connsiteY6" fmla="*/ 679565 h 3822815"/>
              <a:gd name="connsiteX7" fmla="*/ 3181350 w 9315450"/>
              <a:gd name="connsiteY7" fmla="*/ 612890 h 3822815"/>
              <a:gd name="connsiteX8" fmla="*/ 3228975 w 9315450"/>
              <a:gd name="connsiteY8" fmla="*/ 489065 h 3822815"/>
              <a:gd name="connsiteX9" fmla="*/ 3209925 w 9315450"/>
              <a:gd name="connsiteY9" fmla="*/ 441440 h 3822815"/>
              <a:gd name="connsiteX10" fmla="*/ 3381375 w 9315450"/>
              <a:gd name="connsiteY10" fmla="*/ 450965 h 3822815"/>
              <a:gd name="connsiteX11" fmla="*/ 3409950 w 9315450"/>
              <a:gd name="connsiteY11" fmla="*/ 527165 h 3822815"/>
              <a:gd name="connsiteX12" fmla="*/ 3552825 w 9315450"/>
              <a:gd name="connsiteY12" fmla="*/ 612890 h 3822815"/>
              <a:gd name="connsiteX13" fmla="*/ 3810000 w 9315450"/>
              <a:gd name="connsiteY13" fmla="*/ 593840 h 3822815"/>
              <a:gd name="connsiteX14" fmla="*/ 3895725 w 9315450"/>
              <a:gd name="connsiteY14" fmla="*/ 555740 h 3822815"/>
              <a:gd name="connsiteX15" fmla="*/ 3838575 w 9315450"/>
              <a:gd name="connsiteY15" fmla="*/ 527165 h 3822815"/>
              <a:gd name="connsiteX16" fmla="*/ 3771900 w 9315450"/>
              <a:gd name="connsiteY16" fmla="*/ 508115 h 3822815"/>
              <a:gd name="connsiteX17" fmla="*/ 3829050 w 9315450"/>
              <a:gd name="connsiteY17" fmla="*/ 450965 h 3822815"/>
              <a:gd name="connsiteX18" fmla="*/ 3971925 w 9315450"/>
              <a:gd name="connsiteY18" fmla="*/ 431915 h 3822815"/>
              <a:gd name="connsiteX19" fmla="*/ 4076700 w 9315450"/>
              <a:gd name="connsiteY19" fmla="*/ 412865 h 3822815"/>
              <a:gd name="connsiteX20" fmla="*/ 4114800 w 9315450"/>
              <a:gd name="connsiteY20" fmla="*/ 308090 h 3822815"/>
              <a:gd name="connsiteX21" fmla="*/ 4057650 w 9315450"/>
              <a:gd name="connsiteY21" fmla="*/ 241415 h 3822815"/>
              <a:gd name="connsiteX22" fmla="*/ 4057650 w 9315450"/>
              <a:gd name="connsiteY22" fmla="*/ 222365 h 3822815"/>
              <a:gd name="connsiteX23" fmla="*/ 4191000 w 9315450"/>
              <a:gd name="connsiteY23" fmla="*/ 212840 h 3822815"/>
              <a:gd name="connsiteX24" fmla="*/ 4267200 w 9315450"/>
              <a:gd name="connsiteY24" fmla="*/ 165215 h 3822815"/>
              <a:gd name="connsiteX25" fmla="*/ 4286250 w 9315450"/>
              <a:gd name="connsiteY25" fmla="*/ 136640 h 3822815"/>
              <a:gd name="connsiteX26" fmla="*/ 4476750 w 9315450"/>
              <a:gd name="connsiteY26" fmla="*/ 41390 h 3822815"/>
              <a:gd name="connsiteX27" fmla="*/ 4800600 w 9315450"/>
              <a:gd name="connsiteY27" fmla="*/ 60440 h 3822815"/>
              <a:gd name="connsiteX28" fmla="*/ 5019675 w 9315450"/>
              <a:gd name="connsiteY28" fmla="*/ 50915 h 3822815"/>
              <a:gd name="connsiteX29" fmla="*/ 4857750 w 9315450"/>
              <a:gd name="connsiteY29" fmla="*/ 89015 h 3822815"/>
              <a:gd name="connsiteX30" fmla="*/ 4829175 w 9315450"/>
              <a:gd name="connsiteY30" fmla="*/ 136640 h 3822815"/>
              <a:gd name="connsiteX31" fmla="*/ 5395912 w 9315450"/>
              <a:gd name="connsiteY31" fmla="*/ 112828 h 3822815"/>
              <a:gd name="connsiteX32" fmla="*/ 5407819 w 9315450"/>
              <a:gd name="connsiteY32" fmla="*/ 3290 h 3822815"/>
              <a:gd name="connsiteX33" fmla="*/ 5505450 w 9315450"/>
              <a:gd name="connsiteY33" fmla="*/ 5671 h 3822815"/>
              <a:gd name="connsiteX34" fmla="*/ 5545931 w 9315450"/>
              <a:gd name="connsiteY34" fmla="*/ 112829 h 3822815"/>
              <a:gd name="connsiteX35" fmla="*/ 5753100 w 9315450"/>
              <a:gd name="connsiteY35" fmla="*/ 117590 h 3822815"/>
              <a:gd name="connsiteX36" fmla="*/ 5772151 w 9315450"/>
              <a:gd name="connsiteY36" fmla="*/ 155689 h 3822815"/>
              <a:gd name="connsiteX37" fmla="*/ 5812631 w 9315450"/>
              <a:gd name="connsiteY37" fmla="*/ 174740 h 3822815"/>
              <a:gd name="connsiteX38" fmla="*/ 5831681 w 9315450"/>
              <a:gd name="connsiteY38" fmla="*/ 215222 h 3822815"/>
              <a:gd name="connsiteX39" fmla="*/ 5872163 w 9315450"/>
              <a:gd name="connsiteY39" fmla="*/ 205697 h 3822815"/>
              <a:gd name="connsiteX40" fmla="*/ 5905501 w 9315450"/>
              <a:gd name="connsiteY40" fmla="*/ 167597 h 3822815"/>
              <a:gd name="connsiteX41" fmla="*/ 5924550 w 9315450"/>
              <a:gd name="connsiteY41" fmla="*/ 241415 h 3822815"/>
              <a:gd name="connsiteX42" fmla="*/ 5560218 w 9315450"/>
              <a:gd name="connsiteY42" fmla="*/ 253322 h 3822815"/>
              <a:gd name="connsiteX43" fmla="*/ 5553075 w 9315450"/>
              <a:gd name="connsiteY43" fmla="*/ 296184 h 3822815"/>
              <a:gd name="connsiteX44" fmla="*/ 6150769 w 9315450"/>
              <a:gd name="connsiteY44" fmla="*/ 293803 h 3822815"/>
              <a:gd name="connsiteX45" fmla="*/ 6279356 w 9315450"/>
              <a:gd name="connsiteY45" fmla="*/ 365240 h 3822815"/>
              <a:gd name="connsiteX46" fmla="*/ 6167437 w 9315450"/>
              <a:gd name="connsiteY46" fmla="*/ 381908 h 3822815"/>
              <a:gd name="connsiteX47" fmla="*/ 6305550 w 9315450"/>
              <a:gd name="connsiteY47" fmla="*/ 420009 h 3822815"/>
              <a:gd name="connsiteX48" fmla="*/ 6391275 w 9315450"/>
              <a:gd name="connsiteY48" fmla="*/ 412865 h 3822815"/>
              <a:gd name="connsiteX49" fmla="*/ 6660356 w 9315450"/>
              <a:gd name="connsiteY49" fmla="*/ 558122 h 3822815"/>
              <a:gd name="connsiteX50" fmla="*/ 9315450 w 9315450"/>
              <a:gd name="connsiteY50" fmla="*/ 765290 h 3822815"/>
              <a:gd name="connsiteX51" fmla="*/ 9305925 w 9315450"/>
              <a:gd name="connsiteY51" fmla="*/ 3813290 h 3822815"/>
              <a:gd name="connsiteX52" fmla="*/ 38100 w 9315450"/>
              <a:gd name="connsiteY52" fmla="*/ 3822815 h 3822815"/>
              <a:gd name="connsiteX53" fmla="*/ 0 w 9315450"/>
              <a:gd name="connsiteY53" fmla="*/ 2689340 h 3822815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829175 w 9315450"/>
              <a:gd name="connsiteY30" fmla="*/ 130969 h 3817144"/>
              <a:gd name="connsiteX31" fmla="*/ 5395912 w 9315450"/>
              <a:gd name="connsiteY31" fmla="*/ 107157 h 3817144"/>
              <a:gd name="connsiteX32" fmla="*/ 5410201 w 9315450"/>
              <a:gd name="connsiteY32" fmla="*/ 7144 h 3817144"/>
              <a:gd name="connsiteX33" fmla="*/ 5505450 w 9315450"/>
              <a:gd name="connsiteY33" fmla="*/ 0 h 3817144"/>
              <a:gd name="connsiteX34" fmla="*/ 5545931 w 9315450"/>
              <a:gd name="connsiteY34" fmla="*/ 107158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24550 w 9315450"/>
              <a:gd name="connsiteY41" fmla="*/ 235744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829175 w 9315450"/>
              <a:gd name="connsiteY30" fmla="*/ 130969 h 3817144"/>
              <a:gd name="connsiteX31" fmla="*/ 5395912 w 9315450"/>
              <a:gd name="connsiteY31" fmla="*/ 107157 h 3817144"/>
              <a:gd name="connsiteX32" fmla="*/ 5410201 w 9315450"/>
              <a:gd name="connsiteY32" fmla="*/ 7144 h 3817144"/>
              <a:gd name="connsiteX33" fmla="*/ 5505450 w 9315450"/>
              <a:gd name="connsiteY33" fmla="*/ 0 h 3817144"/>
              <a:gd name="connsiteX34" fmla="*/ 5545931 w 9315450"/>
              <a:gd name="connsiteY34" fmla="*/ 107158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24550 w 9315450"/>
              <a:gd name="connsiteY41" fmla="*/ 235744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829175 w 9315450"/>
              <a:gd name="connsiteY30" fmla="*/ 130969 h 3817144"/>
              <a:gd name="connsiteX31" fmla="*/ 5395912 w 9315450"/>
              <a:gd name="connsiteY31" fmla="*/ 107157 h 3817144"/>
              <a:gd name="connsiteX32" fmla="*/ 5410201 w 9315450"/>
              <a:gd name="connsiteY32" fmla="*/ 7144 h 3817144"/>
              <a:gd name="connsiteX33" fmla="*/ 5505450 w 9315450"/>
              <a:gd name="connsiteY33" fmla="*/ 0 h 3817144"/>
              <a:gd name="connsiteX34" fmla="*/ 5514975 w 9315450"/>
              <a:gd name="connsiteY34" fmla="*/ 138114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24550 w 9315450"/>
              <a:gd name="connsiteY41" fmla="*/ 235744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829175 w 9315450"/>
              <a:gd name="connsiteY30" fmla="*/ 130969 h 3817144"/>
              <a:gd name="connsiteX31" fmla="*/ 5395912 w 9315450"/>
              <a:gd name="connsiteY31" fmla="*/ 107157 h 3817144"/>
              <a:gd name="connsiteX32" fmla="*/ 5410201 w 9315450"/>
              <a:gd name="connsiteY32" fmla="*/ 7144 h 3817144"/>
              <a:gd name="connsiteX33" fmla="*/ 5505450 w 9315450"/>
              <a:gd name="connsiteY33" fmla="*/ 0 h 3817144"/>
              <a:gd name="connsiteX34" fmla="*/ 5514975 w 9315450"/>
              <a:gd name="connsiteY34" fmla="*/ 119064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24550 w 9315450"/>
              <a:gd name="connsiteY41" fmla="*/ 235744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829175 w 9315450"/>
              <a:gd name="connsiteY30" fmla="*/ 130969 h 3817144"/>
              <a:gd name="connsiteX31" fmla="*/ 5395912 w 9315450"/>
              <a:gd name="connsiteY31" fmla="*/ 107157 h 3817144"/>
              <a:gd name="connsiteX32" fmla="*/ 5410201 w 9315450"/>
              <a:gd name="connsiteY32" fmla="*/ 7144 h 3817144"/>
              <a:gd name="connsiteX33" fmla="*/ 5505450 w 9315450"/>
              <a:gd name="connsiteY33" fmla="*/ 0 h 3817144"/>
              <a:gd name="connsiteX34" fmla="*/ 5486400 w 9315450"/>
              <a:gd name="connsiteY34" fmla="*/ 121446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24550 w 9315450"/>
              <a:gd name="connsiteY41" fmla="*/ 235744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829175 w 9315450"/>
              <a:gd name="connsiteY30" fmla="*/ 130969 h 3817144"/>
              <a:gd name="connsiteX31" fmla="*/ 5395912 w 9315450"/>
              <a:gd name="connsiteY31" fmla="*/ 107157 h 3817144"/>
              <a:gd name="connsiteX32" fmla="*/ 5410201 w 9315450"/>
              <a:gd name="connsiteY32" fmla="*/ 7144 h 3817144"/>
              <a:gd name="connsiteX33" fmla="*/ 5505450 w 9315450"/>
              <a:gd name="connsiteY33" fmla="*/ 0 h 3817144"/>
              <a:gd name="connsiteX34" fmla="*/ 5469731 w 9315450"/>
              <a:gd name="connsiteY34" fmla="*/ 121446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24550 w 9315450"/>
              <a:gd name="connsiteY41" fmla="*/ 235744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829175 w 9315450"/>
              <a:gd name="connsiteY30" fmla="*/ 130969 h 3817144"/>
              <a:gd name="connsiteX31" fmla="*/ 5395912 w 9315450"/>
              <a:gd name="connsiteY31" fmla="*/ 107157 h 3817144"/>
              <a:gd name="connsiteX32" fmla="*/ 5410201 w 9315450"/>
              <a:gd name="connsiteY32" fmla="*/ 7144 h 3817144"/>
              <a:gd name="connsiteX33" fmla="*/ 5505450 w 9315450"/>
              <a:gd name="connsiteY33" fmla="*/ 0 h 3817144"/>
              <a:gd name="connsiteX34" fmla="*/ 5457825 w 9315450"/>
              <a:gd name="connsiteY34" fmla="*/ 119064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24550 w 9315450"/>
              <a:gd name="connsiteY41" fmla="*/ 235744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829175 w 9315450"/>
              <a:gd name="connsiteY30" fmla="*/ 130969 h 3817144"/>
              <a:gd name="connsiteX31" fmla="*/ 5395912 w 9315450"/>
              <a:gd name="connsiteY31" fmla="*/ 107157 h 3817144"/>
              <a:gd name="connsiteX32" fmla="*/ 5410201 w 9315450"/>
              <a:gd name="connsiteY32" fmla="*/ 7144 h 3817144"/>
              <a:gd name="connsiteX33" fmla="*/ 5505450 w 9315450"/>
              <a:gd name="connsiteY33" fmla="*/ 0 h 3817144"/>
              <a:gd name="connsiteX34" fmla="*/ 5460206 w 9315450"/>
              <a:gd name="connsiteY34" fmla="*/ 126208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24550 w 9315450"/>
              <a:gd name="connsiteY41" fmla="*/ 235744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829175 w 9315450"/>
              <a:gd name="connsiteY30" fmla="*/ 130969 h 3817144"/>
              <a:gd name="connsiteX31" fmla="*/ 5395912 w 9315450"/>
              <a:gd name="connsiteY31" fmla="*/ 107157 h 3817144"/>
              <a:gd name="connsiteX32" fmla="*/ 5410201 w 9315450"/>
              <a:gd name="connsiteY32" fmla="*/ 7144 h 3817144"/>
              <a:gd name="connsiteX33" fmla="*/ 5505450 w 9315450"/>
              <a:gd name="connsiteY33" fmla="*/ 0 h 3817144"/>
              <a:gd name="connsiteX34" fmla="*/ 5460206 w 9315450"/>
              <a:gd name="connsiteY34" fmla="*/ 126208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24550 w 9315450"/>
              <a:gd name="connsiteY41" fmla="*/ 235744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829175 w 9315450"/>
              <a:gd name="connsiteY30" fmla="*/ 130969 h 3817144"/>
              <a:gd name="connsiteX31" fmla="*/ 5395912 w 9315450"/>
              <a:gd name="connsiteY31" fmla="*/ 107157 h 3817144"/>
              <a:gd name="connsiteX32" fmla="*/ 5410201 w 9315450"/>
              <a:gd name="connsiteY32" fmla="*/ 7144 h 3817144"/>
              <a:gd name="connsiteX33" fmla="*/ 5505450 w 9315450"/>
              <a:gd name="connsiteY33" fmla="*/ 0 h 3817144"/>
              <a:gd name="connsiteX34" fmla="*/ 5460206 w 9315450"/>
              <a:gd name="connsiteY34" fmla="*/ 126208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24550 w 9315450"/>
              <a:gd name="connsiteY41" fmla="*/ 235744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829175 w 9315450"/>
              <a:gd name="connsiteY30" fmla="*/ 130969 h 3817144"/>
              <a:gd name="connsiteX31" fmla="*/ 5395912 w 9315450"/>
              <a:gd name="connsiteY31" fmla="*/ 107157 h 3817144"/>
              <a:gd name="connsiteX32" fmla="*/ 5410201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829175 w 9315450"/>
              <a:gd name="connsiteY30" fmla="*/ 130969 h 3817144"/>
              <a:gd name="connsiteX31" fmla="*/ 5405437 w 9315450"/>
              <a:gd name="connsiteY31" fmla="*/ 214313 h 3817144"/>
              <a:gd name="connsiteX32" fmla="*/ 5410201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829175 w 9315450"/>
              <a:gd name="connsiteY30" fmla="*/ 130969 h 3817144"/>
              <a:gd name="connsiteX31" fmla="*/ 5403055 w 9315450"/>
              <a:gd name="connsiteY31" fmla="*/ 119063 h 3817144"/>
              <a:gd name="connsiteX32" fmla="*/ 5410201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829175 w 9315450"/>
              <a:gd name="connsiteY30" fmla="*/ 130969 h 3817144"/>
              <a:gd name="connsiteX31" fmla="*/ 5403055 w 9315450"/>
              <a:gd name="connsiteY31" fmla="*/ 119063 h 3817144"/>
              <a:gd name="connsiteX32" fmla="*/ 5424488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829175 w 9315450"/>
              <a:gd name="connsiteY30" fmla="*/ 130969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764881 w 9315450"/>
              <a:gd name="connsiteY30" fmla="*/ 214313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57750 w 9315450"/>
              <a:gd name="connsiteY29" fmla="*/ 83344 h 3817144"/>
              <a:gd name="connsiteX30" fmla="*/ 4731544 w 9315450"/>
              <a:gd name="connsiteY30" fmla="*/ 130969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793456 w 9315450"/>
              <a:gd name="connsiteY29" fmla="*/ 85725 h 3817144"/>
              <a:gd name="connsiteX30" fmla="*/ 4731544 w 9315450"/>
              <a:gd name="connsiteY30" fmla="*/ 130969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83943 w 9315450"/>
              <a:gd name="connsiteY29" fmla="*/ 78581 h 3817144"/>
              <a:gd name="connsiteX30" fmla="*/ 4731544 w 9315450"/>
              <a:gd name="connsiteY30" fmla="*/ 130969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19675 w 9315450"/>
              <a:gd name="connsiteY28" fmla="*/ 45244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54769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76750 w 9315450"/>
              <a:gd name="connsiteY26" fmla="*/ 35719 h 3817144"/>
              <a:gd name="connsiteX27" fmla="*/ 4800600 w 9315450"/>
              <a:gd name="connsiteY27" fmla="*/ 38100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26744 w 9315450"/>
              <a:gd name="connsiteY26" fmla="*/ 28575 h 3817144"/>
              <a:gd name="connsiteX27" fmla="*/ 4800600 w 9315450"/>
              <a:gd name="connsiteY27" fmla="*/ 38100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86250 w 9315450"/>
              <a:gd name="connsiteY25" fmla="*/ 130969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331494 w 9315450"/>
              <a:gd name="connsiteY25" fmla="*/ 138113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67200 w 9315450"/>
              <a:gd name="connsiteY24" fmla="*/ 159544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57650 w 9315450"/>
              <a:gd name="connsiteY22" fmla="*/ 216694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57650 w 9315450"/>
              <a:gd name="connsiteY21" fmla="*/ 235744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114800 w 9315450"/>
              <a:gd name="connsiteY20" fmla="*/ 302419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76700 w 9315450"/>
              <a:gd name="connsiteY19" fmla="*/ 407194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29050 w 9315450"/>
              <a:gd name="connsiteY17" fmla="*/ 445294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71900 w 9315450"/>
              <a:gd name="connsiteY16" fmla="*/ 502444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95725 w 9315450"/>
              <a:gd name="connsiteY14" fmla="*/ 550069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2825 w 9315450"/>
              <a:gd name="connsiteY12" fmla="*/ 607219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464719 w 9315450"/>
              <a:gd name="connsiteY12" fmla="*/ 597693 h 3817144"/>
              <a:gd name="connsiteX13" fmla="*/ 3555206 w 9315450"/>
              <a:gd name="connsiteY13" fmla="*/ 600075 h 3817144"/>
              <a:gd name="connsiteX14" fmla="*/ 3810000 w 9315450"/>
              <a:gd name="connsiteY14" fmla="*/ 588169 h 3817144"/>
              <a:gd name="connsiteX15" fmla="*/ 3883819 w 9315450"/>
              <a:gd name="connsiteY15" fmla="*/ 552450 h 3817144"/>
              <a:gd name="connsiteX16" fmla="*/ 3838575 w 9315450"/>
              <a:gd name="connsiteY16" fmla="*/ 521494 h 3817144"/>
              <a:gd name="connsiteX17" fmla="*/ 3752850 w 9315450"/>
              <a:gd name="connsiteY17" fmla="*/ 514350 h 3817144"/>
              <a:gd name="connsiteX18" fmla="*/ 3814762 w 9315450"/>
              <a:gd name="connsiteY18" fmla="*/ 431006 h 3817144"/>
              <a:gd name="connsiteX19" fmla="*/ 3971925 w 9315450"/>
              <a:gd name="connsiteY19" fmla="*/ 426244 h 3817144"/>
              <a:gd name="connsiteX20" fmla="*/ 4055269 w 9315450"/>
              <a:gd name="connsiteY20" fmla="*/ 371475 h 3817144"/>
              <a:gd name="connsiteX21" fmla="*/ 4086225 w 9315450"/>
              <a:gd name="connsiteY21" fmla="*/ 273844 h 3817144"/>
              <a:gd name="connsiteX22" fmla="*/ 4038600 w 9315450"/>
              <a:gd name="connsiteY22" fmla="*/ 259557 h 3817144"/>
              <a:gd name="connsiteX23" fmla="*/ 4029075 w 9315450"/>
              <a:gd name="connsiteY23" fmla="*/ 207169 h 3817144"/>
              <a:gd name="connsiteX24" fmla="*/ 4191000 w 9315450"/>
              <a:gd name="connsiteY24" fmla="*/ 207169 h 3817144"/>
              <a:gd name="connsiteX25" fmla="*/ 4212431 w 9315450"/>
              <a:gd name="connsiteY25" fmla="*/ 147638 h 3817144"/>
              <a:gd name="connsiteX26" fmla="*/ 4298156 w 9315450"/>
              <a:gd name="connsiteY26" fmla="*/ 135731 h 3817144"/>
              <a:gd name="connsiteX27" fmla="*/ 4426744 w 9315450"/>
              <a:gd name="connsiteY27" fmla="*/ 28575 h 3817144"/>
              <a:gd name="connsiteX28" fmla="*/ 4798219 w 9315450"/>
              <a:gd name="connsiteY28" fmla="*/ 45244 h 3817144"/>
              <a:gd name="connsiteX29" fmla="*/ 5045869 w 9315450"/>
              <a:gd name="connsiteY29" fmla="*/ 50007 h 3817144"/>
              <a:gd name="connsiteX30" fmla="*/ 4883943 w 9315450"/>
              <a:gd name="connsiteY30" fmla="*/ 78581 h 3817144"/>
              <a:gd name="connsiteX31" fmla="*/ 4824413 w 9315450"/>
              <a:gd name="connsiteY31" fmla="*/ 123825 h 3817144"/>
              <a:gd name="connsiteX32" fmla="*/ 5403055 w 9315450"/>
              <a:gd name="connsiteY32" fmla="*/ 119063 h 3817144"/>
              <a:gd name="connsiteX33" fmla="*/ 5412582 w 9315450"/>
              <a:gd name="connsiteY33" fmla="*/ 7144 h 3817144"/>
              <a:gd name="connsiteX34" fmla="*/ 5505450 w 9315450"/>
              <a:gd name="connsiteY34" fmla="*/ 0 h 3817144"/>
              <a:gd name="connsiteX35" fmla="*/ 5507831 w 9315450"/>
              <a:gd name="connsiteY35" fmla="*/ 59531 h 3817144"/>
              <a:gd name="connsiteX36" fmla="*/ 5460206 w 9315450"/>
              <a:gd name="connsiteY36" fmla="*/ 126208 h 3817144"/>
              <a:gd name="connsiteX37" fmla="*/ 5753100 w 9315450"/>
              <a:gd name="connsiteY37" fmla="*/ 111919 h 3817144"/>
              <a:gd name="connsiteX38" fmla="*/ 5772151 w 9315450"/>
              <a:gd name="connsiteY38" fmla="*/ 150018 h 3817144"/>
              <a:gd name="connsiteX39" fmla="*/ 5812631 w 9315450"/>
              <a:gd name="connsiteY39" fmla="*/ 169069 h 3817144"/>
              <a:gd name="connsiteX40" fmla="*/ 5831681 w 9315450"/>
              <a:gd name="connsiteY40" fmla="*/ 209551 h 3817144"/>
              <a:gd name="connsiteX41" fmla="*/ 5872163 w 9315450"/>
              <a:gd name="connsiteY41" fmla="*/ 200026 h 3817144"/>
              <a:gd name="connsiteX42" fmla="*/ 5905501 w 9315450"/>
              <a:gd name="connsiteY42" fmla="*/ 161926 h 3817144"/>
              <a:gd name="connsiteX43" fmla="*/ 5924550 w 9315450"/>
              <a:gd name="connsiteY43" fmla="*/ 235744 h 3817144"/>
              <a:gd name="connsiteX44" fmla="*/ 5560218 w 9315450"/>
              <a:gd name="connsiteY44" fmla="*/ 247651 h 3817144"/>
              <a:gd name="connsiteX45" fmla="*/ 5553075 w 9315450"/>
              <a:gd name="connsiteY45" fmla="*/ 290513 h 3817144"/>
              <a:gd name="connsiteX46" fmla="*/ 6150769 w 9315450"/>
              <a:gd name="connsiteY46" fmla="*/ 288132 h 3817144"/>
              <a:gd name="connsiteX47" fmla="*/ 6279356 w 9315450"/>
              <a:gd name="connsiteY47" fmla="*/ 359569 h 3817144"/>
              <a:gd name="connsiteX48" fmla="*/ 6167437 w 9315450"/>
              <a:gd name="connsiteY48" fmla="*/ 376237 h 3817144"/>
              <a:gd name="connsiteX49" fmla="*/ 6305550 w 9315450"/>
              <a:gd name="connsiteY49" fmla="*/ 414338 h 3817144"/>
              <a:gd name="connsiteX50" fmla="*/ 6391275 w 9315450"/>
              <a:gd name="connsiteY50" fmla="*/ 407194 h 3817144"/>
              <a:gd name="connsiteX51" fmla="*/ 6660356 w 9315450"/>
              <a:gd name="connsiteY51" fmla="*/ 552451 h 3817144"/>
              <a:gd name="connsiteX52" fmla="*/ 9315450 w 9315450"/>
              <a:gd name="connsiteY52" fmla="*/ 759619 h 3817144"/>
              <a:gd name="connsiteX53" fmla="*/ 9305925 w 9315450"/>
              <a:gd name="connsiteY53" fmla="*/ 3807619 h 3817144"/>
              <a:gd name="connsiteX54" fmla="*/ 38100 w 9315450"/>
              <a:gd name="connsiteY54" fmla="*/ 3817144 h 3817144"/>
              <a:gd name="connsiteX55" fmla="*/ 0 w 9315450"/>
              <a:gd name="connsiteY55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464719 w 9315450"/>
              <a:gd name="connsiteY12" fmla="*/ 597693 h 3817144"/>
              <a:gd name="connsiteX13" fmla="*/ 3555206 w 9315450"/>
              <a:gd name="connsiteY13" fmla="*/ 600075 h 3817144"/>
              <a:gd name="connsiteX14" fmla="*/ 3810000 w 9315450"/>
              <a:gd name="connsiteY14" fmla="*/ 588169 h 3817144"/>
              <a:gd name="connsiteX15" fmla="*/ 3883819 w 9315450"/>
              <a:gd name="connsiteY15" fmla="*/ 552450 h 3817144"/>
              <a:gd name="connsiteX16" fmla="*/ 3838575 w 9315450"/>
              <a:gd name="connsiteY16" fmla="*/ 521494 h 3817144"/>
              <a:gd name="connsiteX17" fmla="*/ 3752850 w 9315450"/>
              <a:gd name="connsiteY17" fmla="*/ 514350 h 3817144"/>
              <a:gd name="connsiteX18" fmla="*/ 3814762 w 9315450"/>
              <a:gd name="connsiteY18" fmla="*/ 431006 h 3817144"/>
              <a:gd name="connsiteX19" fmla="*/ 3971925 w 9315450"/>
              <a:gd name="connsiteY19" fmla="*/ 426244 h 3817144"/>
              <a:gd name="connsiteX20" fmla="*/ 4055269 w 9315450"/>
              <a:gd name="connsiteY20" fmla="*/ 371475 h 3817144"/>
              <a:gd name="connsiteX21" fmla="*/ 4086225 w 9315450"/>
              <a:gd name="connsiteY21" fmla="*/ 273844 h 3817144"/>
              <a:gd name="connsiteX22" fmla="*/ 4038600 w 9315450"/>
              <a:gd name="connsiteY22" fmla="*/ 259557 h 3817144"/>
              <a:gd name="connsiteX23" fmla="*/ 4029075 w 9315450"/>
              <a:gd name="connsiteY23" fmla="*/ 207169 h 3817144"/>
              <a:gd name="connsiteX24" fmla="*/ 4191000 w 9315450"/>
              <a:gd name="connsiteY24" fmla="*/ 207169 h 3817144"/>
              <a:gd name="connsiteX25" fmla="*/ 4212431 w 9315450"/>
              <a:gd name="connsiteY25" fmla="*/ 147638 h 3817144"/>
              <a:gd name="connsiteX26" fmla="*/ 4298156 w 9315450"/>
              <a:gd name="connsiteY26" fmla="*/ 135731 h 3817144"/>
              <a:gd name="connsiteX27" fmla="*/ 4426744 w 9315450"/>
              <a:gd name="connsiteY27" fmla="*/ 28575 h 3817144"/>
              <a:gd name="connsiteX28" fmla="*/ 4798219 w 9315450"/>
              <a:gd name="connsiteY28" fmla="*/ 45244 h 3817144"/>
              <a:gd name="connsiteX29" fmla="*/ 5045869 w 9315450"/>
              <a:gd name="connsiteY29" fmla="*/ 50007 h 3817144"/>
              <a:gd name="connsiteX30" fmla="*/ 4883943 w 9315450"/>
              <a:gd name="connsiteY30" fmla="*/ 78581 h 3817144"/>
              <a:gd name="connsiteX31" fmla="*/ 4824413 w 9315450"/>
              <a:gd name="connsiteY31" fmla="*/ 123825 h 3817144"/>
              <a:gd name="connsiteX32" fmla="*/ 5403055 w 9315450"/>
              <a:gd name="connsiteY32" fmla="*/ 119063 h 3817144"/>
              <a:gd name="connsiteX33" fmla="*/ 5412582 w 9315450"/>
              <a:gd name="connsiteY33" fmla="*/ 7144 h 3817144"/>
              <a:gd name="connsiteX34" fmla="*/ 5505450 w 9315450"/>
              <a:gd name="connsiteY34" fmla="*/ 0 h 3817144"/>
              <a:gd name="connsiteX35" fmla="*/ 5507831 w 9315450"/>
              <a:gd name="connsiteY35" fmla="*/ 59531 h 3817144"/>
              <a:gd name="connsiteX36" fmla="*/ 5460206 w 9315450"/>
              <a:gd name="connsiteY36" fmla="*/ 126208 h 3817144"/>
              <a:gd name="connsiteX37" fmla="*/ 5753100 w 9315450"/>
              <a:gd name="connsiteY37" fmla="*/ 111919 h 3817144"/>
              <a:gd name="connsiteX38" fmla="*/ 5772151 w 9315450"/>
              <a:gd name="connsiteY38" fmla="*/ 150018 h 3817144"/>
              <a:gd name="connsiteX39" fmla="*/ 5812631 w 9315450"/>
              <a:gd name="connsiteY39" fmla="*/ 169069 h 3817144"/>
              <a:gd name="connsiteX40" fmla="*/ 5831681 w 9315450"/>
              <a:gd name="connsiteY40" fmla="*/ 209551 h 3817144"/>
              <a:gd name="connsiteX41" fmla="*/ 5872163 w 9315450"/>
              <a:gd name="connsiteY41" fmla="*/ 200026 h 3817144"/>
              <a:gd name="connsiteX42" fmla="*/ 5905501 w 9315450"/>
              <a:gd name="connsiteY42" fmla="*/ 161926 h 3817144"/>
              <a:gd name="connsiteX43" fmla="*/ 5924550 w 9315450"/>
              <a:gd name="connsiteY43" fmla="*/ 235744 h 3817144"/>
              <a:gd name="connsiteX44" fmla="*/ 5560218 w 9315450"/>
              <a:gd name="connsiteY44" fmla="*/ 247651 h 3817144"/>
              <a:gd name="connsiteX45" fmla="*/ 5553075 w 9315450"/>
              <a:gd name="connsiteY45" fmla="*/ 290513 h 3817144"/>
              <a:gd name="connsiteX46" fmla="*/ 6150769 w 9315450"/>
              <a:gd name="connsiteY46" fmla="*/ 288132 h 3817144"/>
              <a:gd name="connsiteX47" fmla="*/ 6279356 w 9315450"/>
              <a:gd name="connsiteY47" fmla="*/ 359569 h 3817144"/>
              <a:gd name="connsiteX48" fmla="*/ 6167437 w 9315450"/>
              <a:gd name="connsiteY48" fmla="*/ 376237 h 3817144"/>
              <a:gd name="connsiteX49" fmla="*/ 6305550 w 9315450"/>
              <a:gd name="connsiteY49" fmla="*/ 414338 h 3817144"/>
              <a:gd name="connsiteX50" fmla="*/ 6391275 w 9315450"/>
              <a:gd name="connsiteY50" fmla="*/ 407194 h 3817144"/>
              <a:gd name="connsiteX51" fmla="*/ 6660356 w 9315450"/>
              <a:gd name="connsiteY51" fmla="*/ 552451 h 3817144"/>
              <a:gd name="connsiteX52" fmla="*/ 9315450 w 9315450"/>
              <a:gd name="connsiteY52" fmla="*/ 759619 h 3817144"/>
              <a:gd name="connsiteX53" fmla="*/ 9305925 w 9315450"/>
              <a:gd name="connsiteY53" fmla="*/ 3807619 h 3817144"/>
              <a:gd name="connsiteX54" fmla="*/ 38100 w 9315450"/>
              <a:gd name="connsiteY54" fmla="*/ 3817144 h 3817144"/>
              <a:gd name="connsiteX55" fmla="*/ 0 w 9315450"/>
              <a:gd name="connsiteY55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464719 w 9315450"/>
              <a:gd name="connsiteY12" fmla="*/ 597693 h 3817144"/>
              <a:gd name="connsiteX13" fmla="*/ 3555206 w 9315450"/>
              <a:gd name="connsiteY13" fmla="*/ 600075 h 3817144"/>
              <a:gd name="connsiteX14" fmla="*/ 3810000 w 9315450"/>
              <a:gd name="connsiteY14" fmla="*/ 588169 h 3817144"/>
              <a:gd name="connsiteX15" fmla="*/ 3883819 w 9315450"/>
              <a:gd name="connsiteY15" fmla="*/ 552450 h 3817144"/>
              <a:gd name="connsiteX16" fmla="*/ 3838575 w 9315450"/>
              <a:gd name="connsiteY16" fmla="*/ 521494 h 3817144"/>
              <a:gd name="connsiteX17" fmla="*/ 3752850 w 9315450"/>
              <a:gd name="connsiteY17" fmla="*/ 514350 h 3817144"/>
              <a:gd name="connsiteX18" fmla="*/ 3814762 w 9315450"/>
              <a:gd name="connsiteY18" fmla="*/ 431006 h 3817144"/>
              <a:gd name="connsiteX19" fmla="*/ 3971925 w 9315450"/>
              <a:gd name="connsiteY19" fmla="*/ 426244 h 3817144"/>
              <a:gd name="connsiteX20" fmla="*/ 4055269 w 9315450"/>
              <a:gd name="connsiteY20" fmla="*/ 371475 h 3817144"/>
              <a:gd name="connsiteX21" fmla="*/ 4086225 w 9315450"/>
              <a:gd name="connsiteY21" fmla="*/ 273844 h 3817144"/>
              <a:gd name="connsiteX22" fmla="*/ 4038600 w 9315450"/>
              <a:gd name="connsiteY22" fmla="*/ 259557 h 3817144"/>
              <a:gd name="connsiteX23" fmla="*/ 4029075 w 9315450"/>
              <a:gd name="connsiteY23" fmla="*/ 207169 h 3817144"/>
              <a:gd name="connsiteX24" fmla="*/ 4191000 w 9315450"/>
              <a:gd name="connsiteY24" fmla="*/ 207169 h 3817144"/>
              <a:gd name="connsiteX25" fmla="*/ 4212431 w 9315450"/>
              <a:gd name="connsiteY25" fmla="*/ 147638 h 3817144"/>
              <a:gd name="connsiteX26" fmla="*/ 4298156 w 9315450"/>
              <a:gd name="connsiteY26" fmla="*/ 135731 h 3817144"/>
              <a:gd name="connsiteX27" fmla="*/ 4426744 w 9315450"/>
              <a:gd name="connsiteY27" fmla="*/ 28575 h 3817144"/>
              <a:gd name="connsiteX28" fmla="*/ 4798219 w 9315450"/>
              <a:gd name="connsiteY28" fmla="*/ 45244 h 3817144"/>
              <a:gd name="connsiteX29" fmla="*/ 5045869 w 9315450"/>
              <a:gd name="connsiteY29" fmla="*/ 50007 h 3817144"/>
              <a:gd name="connsiteX30" fmla="*/ 4883943 w 9315450"/>
              <a:gd name="connsiteY30" fmla="*/ 78581 h 3817144"/>
              <a:gd name="connsiteX31" fmla="*/ 4824413 w 9315450"/>
              <a:gd name="connsiteY31" fmla="*/ 123825 h 3817144"/>
              <a:gd name="connsiteX32" fmla="*/ 5403055 w 9315450"/>
              <a:gd name="connsiteY32" fmla="*/ 119063 h 3817144"/>
              <a:gd name="connsiteX33" fmla="*/ 5412582 w 9315450"/>
              <a:gd name="connsiteY33" fmla="*/ 7144 h 3817144"/>
              <a:gd name="connsiteX34" fmla="*/ 5505450 w 9315450"/>
              <a:gd name="connsiteY34" fmla="*/ 0 h 3817144"/>
              <a:gd name="connsiteX35" fmla="*/ 5507831 w 9315450"/>
              <a:gd name="connsiteY35" fmla="*/ 59531 h 3817144"/>
              <a:gd name="connsiteX36" fmla="*/ 5460206 w 9315450"/>
              <a:gd name="connsiteY36" fmla="*/ 126208 h 3817144"/>
              <a:gd name="connsiteX37" fmla="*/ 5753100 w 9315450"/>
              <a:gd name="connsiteY37" fmla="*/ 111919 h 3817144"/>
              <a:gd name="connsiteX38" fmla="*/ 5772151 w 9315450"/>
              <a:gd name="connsiteY38" fmla="*/ 150018 h 3817144"/>
              <a:gd name="connsiteX39" fmla="*/ 5812631 w 9315450"/>
              <a:gd name="connsiteY39" fmla="*/ 169069 h 3817144"/>
              <a:gd name="connsiteX40" fmla="*/ 5831681 w 9315450"/>
              <a:gd name="connsiteY40" fmla="*/ 209551 h 3817144"/>
              <a:gd name="connsiteX41" fmla="*/ 5872163 w 9315450"/>
              <a:gd name="connsiteY41" fmla="*/ 200026 h 3817144"/>
              <a:gd name="connsiteX42" fmla="*/ 5905501 w 9315450"/>
              <a:gd name="connsiteY42" fmla="*/ 161926 h 3817144"/>
              <a:gd name="connsiteX43" fmla="*/ 5924550 w 9315450"/>
              <a:gd name="connsiteY43" fmla="*/ 235744 h 3817144"/>
              <a:gd name="connsiteX44" fmla="*/ 5560218 w 9315450"/>
              <a:gd name="connsiteY44" fmla="*/ 247651 h 3817144"/>
              <a:gd name="connsiteX45" fmla="*/ 5553075 w 9315450"/>
              <a:gd name="connsiteY45" fmla="*/ 290513 h 3817144"/>
              <a:gd name="connsiteX46" fmla="*/ 6150769 w 9315450"/>
              <a:gd name="connsiteY46" fmla="*/ 288132 h 3817144"/>
              <a:gd name="connsiteX47" fmla="*/ 6279356 w 9315450"/>
              <a:gd name="connsiteY47" fmla="*/ 359569 h 3817144"/>
              <a:gd name="connsiteX48" fmla="*/ 6167437 w 9315450"/>
              <a:gd name="connsiteY48" fmla="*/ 376237 h 3817144"/>
              <a:gd name="connsiteX49" fmla="*/ 6305550 w 9315450"/>
              <a:gd name="connsiteY49" fmla="*/ 414338 h 3817144"/>
              <a:gd name="connsiteX50" fmla="*/ 6391275 w 9315450"/>
              <a:gd name="connsiteY50" fmla="*/ 407194 h 3817144"/>
              <a:gd name="connsiteX51" fmla="*/ 6660356 w 9315450"/>
              <a:gd name="connsiteY51" fmla="*/ 552451 h 3817144"/>
              <a:gd name="connsiteX52" fmla="*/ 9315450 w 9315450"/>
              <a:gd name="connsiteY52" fmla="*/ 759619 h 3817144"/>
              <a:gd name="connsiteX53" fmla="*/ 9305925 w 9315450"/>
              <a:gd name="connsiteY53" fmla="*/ 3807619 h 3817144"/>
              <a:gd name="connsiteX54" fmla="*/ 38100 w 9315450"/>
              <a:gd name="connsiteY54" fmla="*/ 3817144 h 3817144"/>
              <a:gd name="connsiteX55" fmla="*/ 0 w 9315450"/>
              <a:gd name="connsiteY55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409950 w 9315450"/>
              <a:gd name="connsiteY11" fmla="*/ 521494 h 3817144"/>
              <a:gd name="connsiteX12" fmla="*/ 3464719 w 9315450"/>
              <a:gd name="connsiteY12" fmla="*/ 597693 h 3817144"/>
              <a:gd name="connsiteX13" fmla="*/ 3555206 w 9315450"/>
              <a:gd name="connsiteY13" fmla="*/ 600075 h 3817144"/>
              <a:gd name="connsiteX14" fmla="*/ 3810000 w 9315450"/>
              <a:gd name="connsiteY14" fmla="*/ 588169 h 3817144"/>
              <a:gd name="connsiteX15" fmla="*/ 3883819 w 9315450"/>
              <a:gd name="connsiteY15" fmla="*/ 552450 h 3817144"/>
              <a:gd name="connsiteX16" fmla="*/ 3838575 w 9315450"/>
              <a:gd name="connsiteY16" fmla="*/ 521494 h 3817144"/>
              <a:gd name="connsiteX17" fmla="*/ 3752850 w 9315450"/>
              <a:gd name="connsiteY17" fmla="*/ 514350 h 3817144"/>
              <a:gd name="connsiteX18" fmla="*/ 3814762 w 9315450"/>
              <a:gd name="connsiteY18" fmla="*/ 431006 h 3817144"/>
              <a:gd name="connsiteX19" fmla="*/ 3971925 w 9315450"/>
              <a:gd name="connsiteY19" fmla="*/ 426244 h 3817144"/>
              <a:gd name="connsiteX20" fmla="*/ 4055269 w 9315450"/>
              <a:gd name="connsiteY20" fmla="*/ 371475 h 3817144"/>
              <a:gd name="connsiteX21" fmla="*/ 4086225 w 9315450"/>
              <a:gd name="connsiteY21" fmla="*/ 273844 h 3817144"/>
              <a:gd name="connsiteX22" fmla="*/ 4038600 w 9315450"/>
              <a:gd name="connsiteY22" fmla="*/ 259557 h 3817144"/>
              <a:gd name="connsiteX23" fmla="*/ 4029075 w 9315450"/>
              <a:gd name="connsiteY23" fmla="*/ 207169 h 3817144"/>
              <a:gd name="connsiteX24" fmla="*/ 4191000 w 9315450"/>
              <a:gd name="connsiteY24" fmla="*/ 207169 h 3817144"/>
              <a:gd name="connsiteX25" fmla="*/ 4212431 w 9315450"/>
              <a:gd name="connsiteY25" fmla="*/ 147638 h 3817144"/>
              <a:gd name="connsiteX26" fmla="*/ 4298156 w 9315450"/>
              <a:gd name="connsiteY26" fmla="*/ 135731 h 3817144"/>
              <a:gd name="connsiteX27" fmla="*/ 4426744 w 9315450"/>
              <a:gd name="connsiteY27" fmla="*/ 28575 h 3817144"/>
              <a:gd name="connsiteX28" fmla="*/ 4798219 w 9315450"/>
              <a:gd name="connsiteY28" fmla="*/ 45244 h 3817144"/>
              <a:gd name="connsiteX29" fmla="*/ 5045869 w 9315450"/>
              <a:gd name="connsiteY29" fmla="*/ 50007 h 3817144"/>
              <a:gd name="connsiteX30" fmla="*/ 4883943 w 9315450"/>
              <a:gd name="connsiteY30" fmla="*/ 78581 h 3817144"/>
              <a:gd name="connsiteX31" fmla="*/ 4824413 w 9315450"/>
              <a:gd name="connsiteY31" fmla="*/ 123825 h 3817144"/>
              <a:gd name="connsiteX32" fmla="*/ 5403055 w 9315450"/>
              <a:gd name="connsiteY32" fmla="*/ 119063 h 3817144"/>
              <a:gd name="connsiteX33" fmla="*/ 5412582 w 9315450"/>
              <a:gd name="connsiteY33" fmla="*/ 7144 h 3817144"/>
              <a:gd name="connsiteX34" fmla="*/ 5505450 w 9315450"/>
              <a:gd name="connsiteY34" fmla="*/ 0 h 3817144"/>
              <a:gd name="connsiteX35" fmla="*/ 5507831 w 9315450"/>
              <a:gd name="connsiteY35" fmla="*/ 59531 h 3817144"/>
              <a:gd name="connsiteX36" fmla="*/ 5460206 w 9315450"/>
              <a:gd name="connsiteY36" fmla="*/ 126208 h 3817144"/>
              <a:gd name="connsiteX37" fmla="*/ 5753100 w 9315450"/>
              <a:gd name="connsiteY37" fmla="*/ 111919 h 3817144"/>
              <a:gd name="connsiteX38" fmla="*/ 5772151 w 9315450"/>
              <a:gd name="connsiteY38" fmla="*/ 150018 h 3817144"/>
              <a:gd name="connsiteX39" fmla="*/ 5812631 w 9315450"/>
              <a:gd name="connsiteY39" fmla="*/ 169069 h 3817144"/>
              <a:gd name="connsiteX40" fmla="*/ 5831681 w 9315450"/>
              <a:gd name="connsiteY40" fmla="*/ 209551 h 3817144"/>
              <a:gd name="connsiteX41" fmla="*/ 5872163 w 9315450"/>
              <a:gd name="connsiteY41" fmla="*/ 200026 h 3817144"/>
              <a:gd name="connsiteX42" fmla="*/ 5905501 w 9315450"/>
              <a:gd name="connsiteY42" fmla="*/ 161926 h 3817144"/>
              <a:gd name="connsiteX43" fmla="*/ 5924550 w 9315450"/>
              <a:gd name="connsiteY43" fmla="*/ 235744 h 3817144"/>
              <a:gd name="connsiteX44" fmla="*/ 5560218 w 9315450"/>
              <a:gd name="connsiteY44" fmla="*/ 247651 h 3817144"/>
              <a:gd name="connsiteX45" fmla="*/ 5553075 w 9315450"/>
              <a:gd name="connsiteY45" fmla="*/ 290513 h 3817144"/>
              <a:gd name="connsiteX46" fmla="*/ 6150769 w 9315450"/>
              <a:gd name="connsiteY46" fmla="*/ 288132 h 3817144"/>
              <a:gd name="connsiteX47" fmla="*/ 6279356 w 9315450"/>
              <a:gd name="connsiteY47" fmla="*/ 359569 h 3817144"/>
              <a:gd name="connsiteX48" fmla="*/ 6167437 w 9315450"/>
              <a:gd name="connsiteY48" fmla="*/ 376237 h 3817144"/>
              <a:gd name="connsiteX49" fmla="*/ 6305550 w 9315450"/>
              <a:gd name="connsiteY49" fmla="*/ 414338 h 3817144"/>
              <a:gd name="connsiteX50" fmla="*/ 6391275 w 9315450"/>
              <a:gd name="connsiteY50" fmla="*/ 407194 h 3817144"/>
              <a:gd name="connsiteX51" fmla="*/ 6660356 w 9315450"/>
              <a:gd name="connsiteY51" fmla="*/ 552451 h 3817144"/>
              <a:gd name="connsiteX52" fmla="*/ 9315450 w 9315450"/>
              <a:gd name="connsiteY52" fmla="*/ 759619 h 3817144"/>
              <a:gd name="connsiteX53" fmla="*/ 9305925 w 9315450"/>
              <a:gd name="connsiteY53" fmla="*/ 3807619 h 3817144"/>
              <a:gd name="connsiteX54" fmla="*/ 38100 w 9315450"/>
              <a:gd name="connsiteY54" fmla="*/ 3817144 h 3817144"/>
              <a:gd name="connsiteX55" fmla="*/ 0 w 9315450"/>
              <a:gd name="connsiteY55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362325 w 9315450"/>
              <a:gd name="connsiteY11" fmla="*/ 552450 h 3817144"/>
              <a:gd name="connsiteX12" fmla="*/ 3464719 w 9315450"/>
              <a:gd name="connsiteY12" fmla="*/ 597693 h 3817144"/>
              <a:gd name="connsiteX13" fmla="*/ 3555206 w 9315450"/>
              <a:gd name="connsiteY13" fmla="*/ 600075 h 3817144"/>
              <a:gd name="connsiteX14" fmla="*/ 3810000 w 9315450"/>
              <a:gd name="connsiteY14" fmla="*/ 588169 h 3817144"/>
              <a:gd name="connsiteX15" fmla="*/ 3883819 w 9315450"/>
              <a:gd name="connsiteY15" fmla="*/ 552450 h 3817144"/>
              <a:gd name="connsiteX16" fmla="*/ 3838575 w 9315450"/>
              <a:gd name="connsiteY16" fmla="*/ 521494 h 3817144"/>
              <a:gd name="connsiteX17" fmla="*/ 3752850 w 9315450"/>
              <a:gd name="connsiteY17" fmla="*/ 514350 h 3817144"/>
              <a:gd name="connsiteX18" fmla="*/ 3814762 w 9315450"/>
              <a:gd name="connsiteY18" fmla="*/ 431006 h 3817144"/>
              <a:gd name="connsiteX19" fmla="*/ 3971925 w 9315450"/>
              <a:gd name="connsiteY19" fmla="*/ 426244 h 3817144"/>
              <a:gd name="connsiteX20" fmla="*/ 4055269 w 9315450"/>
              <a:gd name="connsiteY20" fmla="*/ 371475 h 3817144"/>
              <a:gd name="connsiteX21" fmla="*/ 4086225 w 9315450"/>
              <a:gd name="connsiteY21" fmla="*/ 273844 h 3817144"/>
              <a:gd name="connsiteX22" fmla="*/ 4038600 w 9315450"/>
              <a:gd name="connsiteY22" fmla="*/ 259557 h 3817144"/>
              <a:gd name="connsiteX23" fmla="*/ 4029075 w 9315450"/>
              <a:gd name="connsiteY23" fmla="*/ 207169 h 3817144"/>
              <a:gd name="connsiteX24" fmla="*/ 4191000 w 9315450"/>
              <a:gd name="connsiteY24" fmla="*/ 207169 h 3817144"/>
              <a:gd name="connsiteX25" fmla="*/ 4212431 w 9315450"/>
              <a:gd name="connsiteY25" fmla="*/ 147638 h 3817144"/>
              <a:gd name="connsiteX26" fmla="*/ 4298156 w 9315450"/>
              <a:gd name="connsiteY26" fmla="*/ 135731 h 3817144"/>
              <a:gd name="connsiteX27" fmla="*/ 4426744 w 9315450"/>
              <a:gd name="connsiteY27" fmla="*/ 28575 h 3817144"/>
              <a:gd name="connsiteX28" fmla="*/ 4798219 w 9315450"/>
              <a:gd name="connsiteY28" fmla="*/ 45244 h 3817144"/>
              <a:gd name="connsiteX29" fmla="*/ 5045869 w 9315450"/>
              <a:gd name="connsiteY29" fmla="*/ 50007 h 3817144"/>
              <a:gd name="connsiteX30" fmla="*/ 4883943 w 9315450"/>
              <a:gd name="connsiteY30" fmla="*/ 78581 h 3817144"/>
              <a:gd name="connsiteX31" fmla="*/ 4824413 w 9315450"/>
              <a:gd name="connsiteY31" fmla="*/ 123825 h 3817144"/>
              <a:gd name="connsiteX32" fmla="*/ 5403055 w 9315450"/>
              <a:gd name="connsiteY32" fmla="*/ 119063 h 3817144"/>
              <a:gd name="connsiteX33" fmla="*/ 5412582 w 9315450"/>
              <a:gd name="connsiteY33" fmla="*/ 7144 h 3817144"/>
              <a:gd name="connsiteX34" fmla="*/ 5505450 w 9315450"/>
              <a:gd name="connsiteY34" fmla="*/ 0 h 3817144"/>
              <a:gd name="connsiteX35" fmla="*/ 5507831 w 9315450"/>
              <a:gd name="connsiteY35" fmla="*/ 59531 h 3817144"/>
              <a:gd name="connsiteX36" fmla="*/ 5460206 w 9315450"/>
              <a:gd name="connsiteY36" fmla="*/ 126208 h 3817144"/>
              <a:gd name="connsiteX37" fmla="*/ 5753100 w 9315450"/>
              <a:gd name="connsiteY37" fmla="*/ 111919 h 3817144"/>
              <a:gd name="connsiteX38" fmla="*/ 5772151 w 9315450"/>
              <a:gd name="connsiteY38" fmla="*/ 150018 h 3817144"/>
              <a:gd name="connsiteX39" fmla="*/ 5812631 w 9315450"/>
              <a:gd name="connsiteY39" fmla="*/ 169069 h 3817144"/>
              <a:gd name="connsiteX40" fmla="*/ 5831681 w 9315450"/>
              <a:gd name="connsiteY40" fmla="*/ 209551 h 3817144"/>
              <a:gd name="connsiteX41" fmla="*/ 5872163 w 9315450"/>
              <a:gd name="connsiteY41" fmla="*/ 200026 h 3817144"/>
              <a:gd name="connsiteX42" fmla="*/ 5905501 w 9315450"/>
              <a:gd name="connsiteY42" fmla="*/ 161926 h 3817144"/>
              <a:gd name="connsiteX43" fmla="*/ 5924550 w 9315450"/>
              <a:gd name="connsiteY43" fmla="*/ 235744 h 3817144"/>
              <a:gd name="connsiteX44" fmla="*/ 5560218 w 9315450"/>
              <a:gd name="connsiteY44" fmla="*/ 247651 h 3817144"/>
              <a:gd name="connsiteX45" fmla="*/ 5553075 w 9315450"/>
              <a:gd name="connsiteY45" fmla="*/ 290513 h 3817144"/>
              <a:gd name="connsiteX46" fmla="*/ 6150769 w 9315450"/>
              <a:gd name="connsiteY46" fmla="*/ 288132 h 3817144"/>
              <a:gd name="connsiteX47" fmla="*/ 6279356 w 9315450"/>
              <a:gd name="connsiteY47" fmla="*/ 359569 h 3817144"/>
              <a:gd name="connsiteX48" fmla="*/ 6167437 w 9315450"/>
              <a:gd name="connsiteY48" fmla="*/ 376237 h 3817144"/>
              <a:gd name="connsiteX49" fmla="*/ 6305550 w 9315450"/>
              <a:gd name="connsiteY49" fmla="*/ 414338 h 3817144"/>
              <a:gd name="connsiteX50" fmla="*/ 6391275 w 9315450"/>
              <a:gd name="connsiteY50" fmla="*/ 407194 h 3817144"/>
              <a:gd name="connsiteX51" fmla="*/ 6660356 w 9315450"/>
              <a:gd name="connsiteY51" fmla="*/ 552451 h 3817144"/>
              <a:gd name="connsiteX52" fmla="*/ 9315450 w 9315450"/>
              <a:gd name="connsiteY52" fmla="*/ 759619 h 3817144"/>
              <a:gd name="connsiteX53" fmla="*/ 9305925 w 9315450"/>
              <a:gd name="connsiteY53" fmla="*/ 3807619 h 3817144"/>
              <a:gd name="connsiteX54" fmla="*/ 38100 w 9315450"/>
              <a:gd name="connsiteY54" fmla="*/ 3817144 h 3817144"/>
              <a:gd name="connsiteX55" fmla="*/ 0 w 9315450"/>
              <a:gd name="connsiteY55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331369 w 9315450"/>
              <a:gd name="connsiteY11" fmla="*/ 597693 h 3817144"/>
              <a:gd name="connsiteX12" fmla="*/ 3464719 w 9315450"/>
              <a:gd name="connsiteY12" fmla="*/ 597693 h 3817144"/>
              <a:gd name="connsiteX13" fmla="*/ 3555206 w 9315450"/>
              <a:gd name="connsiteY13" fmla="*/ 600075 h 3817144"/>
              <a:gd name="connsiteX14" fmla="*/ 3810000 w 9315450"/>
              <a:gd name="connsiteY14" fmla="*/ 588169 h 3817144"/>
              <a:gd name="connsiteX15" fmla="*/ 3883819 w 9315450"/>
              <a:gd name="connsiteY15" fmla="*/ 552450 h 3817144"/>
              <a:gd name="connsiteX16" fmla="*/ 3838575 w 9315450"/>
              <a:gd name="connsiteY16" fmla="*/ 521494 h 3817144"/>
              <a:gd name="connsiteX17" fmla="*/ 3752850 w 9315450"/>
              <a:gd name="connsiteY17" fmla="*/ 514350 h 3817144"/>
              <a:gd name="connsiteX18" fmla="*/ 3814762 w 9315450"/>
              <a:gd name="connsiteY18" fmla="*/ 431006 h 3817144"/>
              <a:gd name="connsiteX19" fmla="*/ 3971925 w 9315450"/>
              <a:gd name="connsiteY19" fmla="*/ 426244 h 3817144"/>
              <a:gd name="connsiteX20" fmla="*/ 4055269 w 9315450"/>
              <a:gd name="connsiteY20" fmla="*/ 371475 h 3817144"/>
              <a:gd name="connsiteX21" fmla="*/ 4086225 w 9315450"/>
              <a:gd name="connsiteY21" fmla="*/ 273844 h 3817144"/>
              <a:gd name="connsiteX22" fmla="*/ 4038600 w 9315450"/>
              <a:gd name="connsiteY22" fmla="*/ 259557 h 3817144"/>
              <a:gd name="connsiteX23" fmla="*/ 4029075 w 9315450"/>
              <a:gd name="connsiteY23" fmla="*/ 207169 h 3817144"/>
              <a:gd name="connsiteX24" fmla="*/ 4191000 w 9315450"/>
              <a:gd name="connsiteY24" fmla="*/ 207169 h 3817144"/>
              <a:gd name="connsiteX25" fmla="*/ 4212431 w 9315450"/>
              <a:gd name="connsiteY25" fmla="*/ 147638 h 3817144"/>
              <a:gd name="connsiteX26" fmla="*/ 4298156 w 9315450"/>
              <a:gd name="connsiteY26" fmla="*/ 135731 h 3817144"/>
              <a:gd name="connsiteX27" fmla="*/ 4426744 w 9315450"/>
              <a:gd name="connsiteY27" fmla="*/ 28575 h 3817144"/>
              <a:gd name="connsiteX28" fmla="*/ 4798219 w 9315450"/>
              <a:gd name="connsiteY28" fmla="*/ 45244 h 3817144"/>
              <a:gd name="connsiteX29" fmla="*/ 5045869 w 9315450"/>
              <a:gd name="connsiteY29" fmla="*/ 50007 h 3817144"/>
              <a:gd name="connsiteX30" fmla="*/ 4883943 w 9315450"/>
              <a:gd name="connsiteY30" fmla="*/ 78581 h 3817144"/>
              <a:gd name="connsiteX31" fmla="*/ 4824413 w 9315450"/>
              <a:gd name="connsiteY31" fmla="*/ 123825 h 3817144"/>
              <a:gd name="connsiteX32" fmla="*/ 5403055 w 9315450"/>
              <a:gd name="connsiteY32" fmla="*/ 119063 h 3817144"/>
              <a:gd name="connsiteX33" fmla="*/ 5412582 w 9315450"/>
              <a:gd name="connsiteY33" fmla="*/ 7144 h 3817144"/>
              <a:gd name="connsiteX34" fmla="*/ 5505450 w 9315450"/>
              <a:gd name="connsiteY34" fmla="*/ 0 h 3817144"/>
              <a:gd name="connsiteX35" fmla="*/ 5507831 w 9315450"/>
              <a:gd name="connsiteY35" fmla="*/ 59531 h 3817144"/>
              <a:gd name="connsiteX36" fmla="*/ 5460206 w 9315450"/>
              <a:gd name="connsiteY36" fmla="*/ 126208 h 3817144"/>
              <a:gd name="connsiteX37" fmla="*/ 5753100 w 9315450"/>
              <a:gd name="connsiteY37" fmla="*/ 111919 h 3817144"/>
              <a:gd name="connsiteX38" fmla="*/ 5772151 w 9315450"/>
              <a:gd name="connsiteY38" fmla="*/ 150018 h 3817144"/>
              <a:gd name="connsiteX39" fmla="*/ 5812631 w 9315450"/>
              <a:gd name="connsiteY39" fmla="*/ 169069 h 3817144"/>
              <a:gd name="connsiteX40" fmla="*/ 5831681 w 9315450"/>
              <a:gd name="connsiteY40" fmla="*/ 209551 h 3817144"/>
              <a:gd name="connsiteX41" fmla="*/ 5872163 w 9315450"/>
              <a:gd name="connsiteY41" fmla="*/ 200026 h 3817144"/>
              <a:gd name="connsiteX42" fmla="*/ 5905501 w 9315450"/>
              <a:gd name="connsiteY42" fmla="*/ 161926 h 3817144"/>
              <a:gd name="connsiteX43" fmla="*/ 5924550 w 9315450"/>
              <a:gd name="connsiteY43" fmla="*/ 235744 h 3817144"/>
              <a:gd name="connsiteX44" fmla="*/ 5560218 w 9315450"/>
              <a:gd name="connsiteY44" fmla="*/ 247651 h 3817144"/>
              <a:gd name="connsiteX45" fmla="*/ 5553075 w 9315450"/>
              <a:gd name="connsiteY45" fmla="*/ 290513 h 3817144"/>
              <a:gd name="connsiteX46" fmla="*/ 6150769 w 9315450"/>
              <a:gd name="connsiteY46" fmla="*/ 288132 h 3817144"/>
              <a:gd name="connsiteX47" fmla="*/ 6279356 w 9315450"/>
              <a:gd name="connsiteY47" fmla="*/ 359569 h 3817144"/>
              <a:gd name="connsiteX48" fmla="*/ 6167437 w 9315450"/>
              <a:gd name="connsiteY48" fmla="*/ 376237 h 3817144"/>
              <a:gd name="connsiteX49" fmla="*/ 6305550 w 9315450"/>
              <a:gd name="connsiteY49" fmla="*/ 414338 h 3817144"/>
              <a:gd name="connsiteX50" fmla="*/ 6391275 w 9315450"/>
              <a:gd name="connsiteY50" fmla="*/ 407194 h 3817144"/>
              <a:gd name="connsiteX51" fmla="*/ 6660356 w 9315450"/>
              <a:gd name="connsiteY51" fmla="*/ 552451 h 3817144"/>
              <a:gd name="connsiteX52" fmla="*/ 9315450 w 9315450"/>
              <a:gd name="connsiteY52" fmla="*/ 759619 h 3817144"/>
              <a:gd name="connsiteX53" fmla="*/ 9305925 w 9315450"/>
              <a:gd name="connsiteY53" fmla="*/ 3807619 h 3817144"/>
              <a:gd name="connsiteX54" fmla="*/ 38100 w 9315450"/>
              <a:gd name="connsiteY54" fmla="*/ 3817144 h 3817144"/>
              <a:gd name="connsiteX55" fmla="*/ 0 w 9315450"/>
              <a:gd name="connsiteY55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381375 w 9315450"/>
              <a:gd name="connsiteY10" fmla="*/ 445294 h 3817144"/>
              <a:gd name="connsiteX11" fmla="*/ 3336132 w 9315450"/>
              <a:gd name="connsiteY11" fmla="*/ 585787 h 3817144"/>
              <a:gd name="connsiteX12" fmla="*/ 3464719 w 9315450"/>
              <a:gd name="connsiteY12" fmla="*/ 597693 h 3817144"/>
              <a:gd name="connsiteX13" fmla="*/ 3555206 w 9315450"/>
              <a:gd name="connsiteY13" fmla="*/ 600075 h 3817144"/>
              <a:gd name="connsiteX14" fmla="*/ 3810000 w 9315450"/>
              <a:gd name="connsiteY14" fmla="*/ 588169 h 3817144"/>
              <a:gd name="connsiteX15" fmla="*/ 3883819 w 9315450"/>
              <a:gd name="connsiteY15" fmla="*/ 552450 h 3817144"/>
              <a:gd name="connsiteX16" fmla="*/ 3838575 w 9315450"/>
              <a:gd name="connsiteY16" fmla="*/ 521494 h 3817144"/>
              <a:gd name="connsiteX17" fmla="*/ 3752850 w 9315450"/>
              <a:gd name="connsiteY17" fmla="*/ 514350 h 3817144"/>
              <a:gd name="connsiteX18" fmla="*/ 3814762 w 9315450"/>
              <a:gd name="connsiteY18" fmla="*/ 431006 h 3817144"/>
              <a:gd name="connsiteX19" fmla="*/ 3971925 w 9315450"/>
              <a:gd name="connsiteY19" fmla="*/ 426244 h 3817144"/>
              <a:gd name="connsiteX20" fmla="*/ 4055269 w 9315450"/>
              <a:gd name="connsiteY20" fmla="*/ 371475 h 3817144"/>
              <a:gd name="connsiteX21" fmla="*/ 4086225 w 9315450"/>
              <a:gd name="connsiteY21" fmla="*/ 273844 h 3817144"/>
              <a:gd name="connsiteX22" fmla="*/ 4038600 w 9315450"/>
              <a:gd name="connsiteY22" fmla="*/ 259557 h 3817144"/>
              <a:gd name="connsiteX23" fmla="*/ 4029075 w 9315450"/>
              <a:gd name="connsiteY23" fmla="*/ 207169 h 3817144"/>
              <a:gd name="connsiteX24" fmla="*/ 4191000 w 9315450"/>
              <a:gd name="connsiteY24" fmla="*/ 207169 h 3817144"/>
              <a:gd name="connsiteX25" fmla="*/ 4212431 w 9315450"/>
              <a:gd name="connsiteY25" fmla="*/ 147638 h 3817144"/>
              <a:gd name="connsiteX26" fmla="*/ 4298156 w 9315450"/>
              <a:gd name="connsiteY26" fmla="*/ 135731 h 3817144"/>
              <a:gd name="connsiteX27" fmla="*/ 4426744 w 9315450"/>
              <a:gd name="connsiteY27" fmla="*/ 28575 h 3817144"/>
              <a:gd name="connsiteX28" fmla="*/ 4798219 w 9315450"/>
              <a:gd name="connsiteY28" fmla="*/ 45244 h 3817144"/>
              <a:gd name="connsiteX29" fmla="*/ 5045869 w 9315450"/>
              <a:gd name="connsiteY29" fmla="*/ 50007 h 3817144"/>
              <a:gd name="connsiteX30" fmla="*/ 4883943 w 9315450"/>
              <a:gd name="connsiteY30" fmla="*/ 78581 h 3817144"/>
              <a:gd name="connsiteX31" fmla="*/ 4824413 w 9315450"/>
              <a:gd name="connsiteY31" fmla="*/ 123825 h 3817144"/>
              <a:gd name="connsiteX32" fmla="*/ 5403055 w 9315450"/>
              <a:gd name="connsiteY32" fmla="*/ 119063 h 3817144"/>
              <a:gd name="connsiteX33" fmla="*/ 5412582 w 9315450"/>
              <a:gd name="connsiteY33" fmla="*/ 7144 h 3817144"/>
              <a:gd name="connsiteX34" fmla="*/ 5505450 w 9315450"/>
              <a:gd name="connsiteY34" fmla="*/ 0 h 3817144"/>
              <a:gd name="connsiteX35" fmla="*/ 5507831 w 9315450"/>
              <a:gd name="connsiteY35" fmla="*/ 59531 h 3817144"/>
              <a:gd name="connsiteX36" fmla="*/ 5460206 w 9315450"/>
              <a:gd name="connsiteY36" fmla="*/ 126208 h 3817144"/>
              <a:gd name="connsiteX37" fmla="*/ 5753100 w 9315450"/>
              <a:gd name="connsiteY37" fmla="*/ 111919 h 3817144"/>
              <a:gd name="connsiteX38" fmla="*/ 5772151 w 9315450"/>
              <a:gd name="connsiteY38" fmla="*/ 150018 h 3817144"/>
              <a:gd name="connsiteX39" fmla="*/ 5812631 w 9315450"/>
              <a:gd name="connsiteY39" fmla="*/ 169069 h 3817144"/>
              <a:gd name="connsiteX40" fmla="*/ 5831681 w 9315450"/>
              <a:gd name="connsiteY40" fmla="*/ 209551 h 3817144"/>
              <a:gd name="connsiteX41" fmla="*/ 5872163 w 9315450"/>
              <a:gd name="connsiteY41" fmla="*/ 200026 h 3817144"/>
              <a:gd name="connsiteX42" fmla="*/ 5905501 w 9315450"/>
              <a:gd name="connsiteY42" fmla="*/ 161926 h 3817144"/>
              <a:gd name="connsiteX43" fmla="*/ 5924550 w 9315450"/>
              <a:gd name="connsiteY43" fmla="*/ 235744 h 3817144"/>
              <a:gd name="connsiteX44" fmla="*/ 5560218 w 9315450"/>
              <a:gd name="connsiteY44" fmla="*/ 247651 h 3817144"/>
              <a:gd name="connsiteX45" fmla="*/ 5553075 w 9315450"/>
              <a:gd name="connsiteY45" fmla="*/ 290513 h 3817144"/>
              <a:gd name="connsiteX46" fmla="*/ 6150769 w 9315450"/>
              <a:gd name="connsiteY46" fmla="*/ 288132 h 3817144"/>
              <a:gd name="connsiteX47" fmla="*/ 6279356 w 9315450"/>
              <a:gd name="connsiteY47" fmla="*/ 359569 h 3817144"/>
              <a:gd name="connsiteX48" fmla="*/ 6167437 w 9315450"/>
              <a:gd name="connsiteY48" fmla="*/ 376237 h 3817144"/>
              <a:gd name="connsiteX49" fmla="*/ 6305550 w 9315450"/>
              <a:gd name="connsiteY49" fmla="*/ 414338 h 3817144"/>
              <a:gd name="connsiteX50" fmla="*/ 6391275 w 9315450"/>
              <a:gd name="connsiteY50" fmla="*/ 407194 h 3817144"/>
              <a:gd name="connsiteX51" fmla="*/ 6660356 w 9315450"/>
              <a:gd name="connsiteY51" fmla="*/ 552451 h 3817144"/>
              <a:gd name="connsiteX52" fmla="*/ 9315450 w 9315450"/>
              <a:gd name="connsiteY52" fmla="*/ 759619 h 3817144"/>
              <a:gd name="connsiteX53" fmla="*/ 9305925 w 9315450"/>
              <a:gd name="connsiteY53" fmla="*/ 3807619 h 3817144"/>
              <a:gd name="connsiteX54" fmla="*/ 38100 w 9315450"/>
              <a:gd name="connsiteY54" fmla="*/ 3817144 h 3817144"/>
              <a:gd name="connsiteX55" fmla="*/ 0 w 9315450"/>
              <a:gd name="connsiteY55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09925 w 9315450"/>
              <a:gd name="connsiteY9" fmla="*/ 435769 h 3817144"/>
              <a:gd name="connsiteX10" fmla="*/ 3278981 w 9315450"/>
              <a:gd name="connsiteY10" fmla="*/ 590550 h 3817144"/>
              <a:gd name="connsiteX11" fmla="*/ 3336132 w 9315450"/>
              <a:gd name="connsiteY11" fmla="*/ 585787 h 3817144"/>
              <a:gd name="connsiteX12" fmla="*/ 3464719 w 9315450"/>
              <a:gd name="connsiteY12" fmla="*/ 597693 h 3817144"/>
              <a:gd name="connsiteX13" fmla="*/ 3555206 w 9315450"/>
              <a:gd name="connsiteY13" fmla="*/ 600075 h 3817144"/>
              <a:gd name="connsiteX14" fmla="*/ 3810000 w 9315450"/>
              <a:gd name="connsiteY14" fmla="*/ 588169 h 3817144"/>
              <a:gd name="connsiteX15" fmla="*/ 3883819 w 9315450"/>
              <a:gd name="connsiteY15" fmla="*/ 552450 h 3817144"/>
              <a:gd name="connsiteX16" fmla="*/ 3838575 w 9315450"/>
              <a:gd name="connsiteY16" fmla="*/ 521494 h 3817144"/>
              <a:gd name="connsiteX17" fmla="*/ 3752850 w 9315450"/>
              <a:gd name="connsiteY17" fmla="*/ 514350 h 3817144"/>
              <a:gd name="connsiteX18" fmla="*/ 3814762 w 9315450"/>
              <a:gd name="connsiteY18" fmla="*/ 431006 h 3817144"/>
              <a:gd name="connsiteX19" fmla="*/ 3971925 w 9315450"/>
              <a:gd name="connsiteY19" fmla="*/ 426244 h 3817144"/>
              <a:gd name="connsiteX20" fmla="*/ 4055269 w 9315450"/>
              <a:gd name="connsiteY20" fmla="*/ 371475 h 3817144"/>
              <a:gd name="connsiteX21" fmla="*/ 4086225 w 9315450"/>
              <a:gd name="connsiteY21" fmla="*/ 273844 h 3817144"/>
              <a:gd name="connsiteX22" fmla="*/ 4038600 w 9315450"/>
              <a:gd name="connsiteY22" fmla="*/ 259557 h 3817144"/>
              <a:gd name="connsiteX23" fmla="*/ 4029075 w 9315450"/>
              <a:gd name="connsiteY23" fmla="*/ 207169 h 3817144"/>
              <a:gd name="connsiteX24" fmla="*/ 4191000 w 9315450"/>
              <a:gd name="connsiteY24" fmla="*/ 207169 h 3817144"/>
              <a:gd name="connsiteX25" fmla="*/ 4212431 w 9315450"/>
              <a:gd name="connsiteY25" fmla="*/ 147638 h 3817144"/>
              <a:gd name="connsiteX26" fmla="*/ 4298156 w 9315450"/>
              <a:gd name="connsiteY26" fmla="*/ 135731 h 3817144"/>
              <a:gd name="connsiteX27" fmla="*/ 4426744 w 9315450"/>
              <a:gd name="connsiteY27" fmla="*/ 28575 h 3817144"/>
              <a:gd name="connsiteX28" fmla="*/ 4798219 w 9315450"/>
              <a:gd name="connsiteY28" fmla="*/ 45244 h 3817144"/>
              <a:gd name="connsiteX29" fmla="*/ 5045869 w 9315450"/>
              <a:gd name="connsiteY29" fmla="*/ 50007 h 3817144"/>
              <a:gd name="connsiteX30" fmla="*/ 4883943 w 9315450"/>
              <a:gd name="connsiteY30" fmla="*/ 78581 h 3817144"/>
              <a:gd name="connsiteX31" fmla="*/ 4824413 w 9315450"/>
              <a:gd name="connsiteY31" fmla="*/ 123825 h 3817144"/>
              <a:gd name="connsiteX32" fmla="*/ 5403055 w 9315450"/>
              <a:gd name="connsiteY32" fmla="*/ 119063 h 3817144"/>
              <a:gd name="connsiteX33" fmla="*/ 5412582 w 9315450"/>
              <a:gd name="connsiteY33" fmla="*/ 7144 h 3817144"/>
              <a:gd name="connsiteX34" fmla="*/ 5505450 w 9315450"/>
              <a:gd name="connsiteY34" fmla="*/ 0 h 3817144"/>
              <a:gd name="connsiteX35" fmla="*/ 5507831 w 9315450"/>
              <a:gd name="connsiteY35" fmla="*/ 59531 h 3817144"/>
              <a:gd name="connsiteX36" fmla="*/ 5460206 w 9315450"/>
              <a:gd name="connsiteY36" fmla="*/ 126208 h 3817144"/>
              <a:gd name="connsiteX37" fmla="*/ 5753100 w 9315450"/>
              <a:gd name="connsiteY37" fmla="*/ 111919 h 3817144"/>
              <a:gd name="connsiteX38" fmla="*/ 5772151 w 9315450"/>
              <a:gd name="connsiteY38" fmla="*/ 150018 h 3817144"/>
              <a:gd name="connsiteX39" fmla="*/ 5812631 w 9315450"/>
              <a:gd name="connsiteY39" fmla="*/ 169069 h 3817144"/>
              <a:gd name="connsiteX40" fmla="*/ 5831681 w 9315450"/>
              <a:gd name="connsiteY40" fmla="*/ 209551 h 3817144"/>
              <a:gd name="connsiteX41" fmla="*/ 5872163 w 9315450"/>
              <a:gd name="connsiteY41" fmla="*/ 200026 h 3817144"/>
              <a:gd name="connsiteX42" fmla="*/ 5905501 w 9315450"/>
              <a:gd name="connsiteY42" fmla="*/ 161926 h 3817144"/>
              <a:gd name="connsiteX43" fmla="*/ 5924550 w 9315450"/>
              <a:gd name="connsiteY43" fmla="*/ 235744 h 3817144"/>
              <a:gd name="connsiteX44" fmla="*/ 5560218 w 9315450"/>
              <a:gd name="connsiteY44" fmla="*/ 247651 h 3817144"/>
              <a:gd name="connsiteX45" fmla="*/ 5553075 w 9315450"/>
              <a:gd name="connsiteY45" fmla="*/ 290513 h 3817144"/>
              <a:gd name="connsiteX46" fmla="*/ 6150769 w 9315450"/>
              <a:gd name="connsiteY46" fmla="*/ 288132 h 3817144"/>
              <a:gd name="connsiteX47" fmla="*/ 6279356 w 9315450"/>
              <a:gd name="connsiteY47" fmla="*/ 359569 h 3817144"/>
              <a:gd name="connsiteX48" fmla="*/ 6167437 w 9315450"/>
              <a:gd name="connsiteY48" fmla="*/ 376237 h 3817144"/>
              <a:gd name="connsiteX49" fmla="*/ 6305550 w 9315450"/>
              <a:gd name="connsiteY49" fmla="*/ 414338 h 3817144"/>
              <a:gd name="connsiteX50" fmla="*/ 6391275 w 9315450"/>
              <a:gd name="connsiteY50" fmla="*/ 407194 h 3817144"/>
              <a:gd name="connsiteX51" fmla="*/ 6660356 w 9315450"/>
              <a:gd name="connsiteY51" fmla="*/ 552451 h 3817144"/>
              <a:gd name="connsiteX52" fmla="*/ 9315450 w 9315450"/>
              <a:gd name="connsiteY52" fmla="*/ 759619 h 3817144"/>
              <a:gd name="connsiteX53" fmla="*/ 9305925 w 9315450"/>
              <a:gd name="connsiteY53" fmla="*/ 3807619 h 3817144"/>
              <a:gd name="connsiteX54" fmla="*/ 38100 w 9315450"/>
              <a:gd name="connsiteY54" fmla="*/ 3817144 h 3817144"/>
              <a:gd name="connsiteX55" fmla="*/ 0 w 9315450"/>
              <a:gd name="connsiteY55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8975 w 9315450"/>
              <a:gd name="connsiteY8" fmla="*/ 483394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24212 w 9315450"/>
              <a:gd name="connsiteY8" fmla="*/ 592932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207543 w 9315450"/>
              <a:gd name="connsiteY8" fmla="*/ 585788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81350 w 9315450"/>
              <a:gd name="connsiteY7" fmla="*/ 607219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73894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43225 w 9315450"/>
              <a:gd name="connsiteY5" fmla="*/ 711994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38475 w 9315450"/>
              <a:gd name="connsiteY4" fmla="*/ 750094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105150 w 9315450"/>
              <a:gd name="connsiteY4" fmla="*/ 742951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105150 w 9315450"/>
              <a:gd name="connsiteY4" fmla="*/ 721519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100388 w 9315450"/>
              <a:gd name="connsiteY4" fmla="*/ 738187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88481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8925 w 9315450"/>
              <a:gd name="connsiteY3" fmla="*/ 807244 h 3817144"/>
              <a:gd name="connsiteX4" fmla="*/ 3088481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88481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905125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74193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74193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52850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74193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43325 w 9315450"/>
              <a:gd name="connsiteY16" fmla="*/ 514350 h 3817144"/>
              <a:gd name="connsiteX17" fmla="*/ 3814762 w 9315450"/>
              <a:gd name="connsiteY17" fmla="*/ 431006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74193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83819 w 9315450"/>
              <a:gd name="connsiteY14" fmla="*/ 552450 h 3817144"/>
              <a:gd name="connsiteX15" fmla="*/ 3838575 w 9315450"/>
              <a:gd name="connsiteY15" fmla="*/ 521494 h 3817144"/>
              <a:gd name="connsiteX16" fmla="*/ 3743325 w 9315450"/>
              <a:gd name="connsiteY16" fmla="*/ 514350 h 3817144"/>
              <a:gd name="connsiteX17" fmla="*/ 3805237 w 9315450"/>
              <a:gd name="connsiteY17" fmla="*/ 428625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74193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10000 w 9315450"/>
              <a:gd name="connsiteY13" fmla="*/ 588169 h 3817144"/>
              <a:gd name="connsiteX14" fmla="*/ 3871913 w 9315450"/>
              <a:gd name="connsiteY14" fmla="*/ 552450 h 3817144"/>
              <a:gd name="connsiteX15" fmla="*/ 3838575 w 9315450"/>
              <a:gd name="connsiteY15" fmla="*/ 521494 h 3817144"/>
              <a:gd name="connsiteX16" fmla="*/ 3743325 w 9315450"/>
              <a:gd name="connsiteY16" fmla="*/ 514350 h 3817144"/>
              <a:gd name="connsiteX17" fmla="*/ 3805237 w 9315450"/>
              <a:gd name="connsiteY17" fmla="*/ 428625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74193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07619 w 9315450"/>
              <a:gd name="connsiteY13" fmla="*/ 588169 h 3817144"/>
              <a:gd name="connsiteX14" fmla="*/ 3871913 w 9315450"/>
              <a:gd name="connsiteY14" fmla="*/ 552450 h 3817144"/>
              <a:gd name="connsiteX15" fmla="*/ 3838575 w 9315450"/>
              <a:gd name="connsiteY15" fmla="*/ 521494 h 3817144"/>
              <a:gd name="connsiteX16" fmla="*/ 3743325 w 9315450"/>
              <a:gd name="connsiteY16" fmla="*/ 514350 h 3817144"/>
              <a:gd name="connsiteX17" fmla="*/ 3805237 w 9315450"/>
              <a:gd name="connsiteY17" fmla="*/ 428625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74193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07619 w 9315450"/>
              <a:gd name="connsiteY13" fmla="*/ 588169 h 3817144"/>
              <a:gd name="connsiteX14" fmla="*/ 3886200 w 9315450"/>
              <a:gd name="connsiteY14" fmla="*/ 552450 h 3817144"/>
              <a:gd name="connsiteX15" fmla="*/ 3838575 w 9315450"/>
              <a:gd name="connsiteY15" fmla="*/ 521494 h 3817144"/>
              <a:gd name="connsiteX16" fmla="*/ 3743325 w 9315450"/>
              <a:gd name="connsiteY16" fmla="*/ 514350 h 3817144"/>
              <a:gd name="connsiteX17" fmla="*/ 3805237 w 9315450"/>
              <a:gd name="connsiteY17" fmla="*/ 428625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74193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07619 w 9315450"/>
              <a:gd name="connsiteY13" fmla="*/ 588169 h 3817144"/>
              <a:gd name="connsiteX14" fmla="*/ 3867150 w 9315450"/>
              <a:gd name="connsiteY14" fmla="*/ 559594 h 3817144"/>
              <a:gd name="connsiteX15" fmla="*/ 3838575 w 9315450"/>
              <a:gd name="connsiteY15" fmla="*/ 521494 h 3817144"/>
              <a:gd name="connsiteX16" fmla="*/ 3743325 w 9315450"/>
              <a:gd name="connsiteY16" fmla="*/ 514350 h 3817144"/>
              <a:gd name="connsiteX17" fmla="*/ 3805237 w 9315450"/>
              <a:gd name="connsiteY17" fmla="*/ 428625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74193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600075 h 3817144"/>
              <a:gd name="connsiteX13" fmla="*/ 3805238 w 9315450"/>
              <a:gd name="connsiteY13" fmla="*/ 581025 h 3817144"/>
              <a:gd name="connsiteX14" fmla="*/ 3867150 w 9315450"/>
              <a:gd name="connsiteY14" fmla="*/ 559594 h 3817144"/>
              <a:gd name="connsiteX15" fmla="*/ 3838575 w 9315450"/>
              <a:gd name="connsiteY15" fmla="*/ 521494 h 3817144"/>
              <a:gd name="connsiteX16" fmla="*/ 3743325 w 9315450"/>
              <a:gd name="connsiteY16" fmla="*/ 514350 h 3817144"/>
              <a:gd name="connsiteX17" fmla="*/ 3805237 w 9315450"/>
              <a:gd name="connsiteY17" fmla="*/ 428625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74193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64719 w 9315450"/>
              <a:gd name="connsiteY11" fmla="*/ 597693 h 3817144"/>
              <a:gd name="connsiteX12" fmla="*/ 3555206 w 9315450"/>
              <a:gd name="connsiteY12" fmla="*/ 592932 h 3817144"/>
              <a:gd name="connsiteX13" fmla="*/ 3805238 w 9315450"/>
              <a:gd name="connsiteY13" fmla="*/ 581025 h 3817144"/>
              <a:gd name="connsiteX14" fmla="*/ 3867150 w 9315450"/>
              <a:gd name="connsiteY14" fmla="*/ 559594 h 3817144"/>
              <a:gd name="connsiteX15" fmla="*/ 3838575 w 9315450"/>
              <a:gd name="connsiteY15" fmla="*/ 521494 h 3817144"/>
              <a:gd name="connsiteX16" fmla="*/ 3743325 w 9315450"/>
              <a:gd name="connsiteY16" fmla="*/ 514350 h 3817144"/>
              <a:gd name="connsiteX17" fmla="*/ 3805237 w 9315450"/>
              <a:gd name="connsiteY17" fmla="*/ 428625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74193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71863 w 9315450"/>
              <a:gd name="connsiteY11" fmla="*/ 592931 h 3817144"/>
              <a:gd name="connsiteX12" fmla="*/ 3555206 w 9315450"/>
              <a:gd name="connsiteY12" fmla="*/ 592932 h 3817144"/>
              <a:gd name="connsiteX13" fmla="*/ 3805238 w 9315450"/>
              <a:gd name="connsiteY13" fmla="*/ 581025 h 3817144"/>
              <a:gd name="connsiteX14" fmla="*/ 3867150 w 9315450"/>
              <a:gd name="connsiteY14" fmla="*/ 559594 h 3817144"/>
              <a:gd name="connsiteX15" fmla="*/ 3838575 w 9315450"/>
              <a:gd name="connsiteY15" fmla="*/ 521494 h 3817144"/>
              <a:gd name="connsiteX16" fmla="*/ 3743325 w 9315450"/>
              <a:gd name="connsiteY16" fmla="*/ 514350 h 3817144"/>
              <a:gd name="connsiteX17" fmla="*/ 3805237 w 9315450"/>
              <a:gd name="connsiteY17" fmla="*/ 428625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74193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71863 w 9315450"/>
              <a:gd name="connsiteY11" fmla="*/ 592931 h 3817144"/>
              <a:gd name="connsiteX12" fmla="*/ 3555206 w 9315450"/>
              <a:gd name="connsiteY12" fmla="*/ 592932 h 3817144"/>
              <a:gd name="connsiteX13" fmla="*/ 3805238 w 9315450"/>
              <a:gd name="connsiteY13" fmla="*/ 581025 h 3817144"/>
              <a:gd name="connsiteX14" fmla="*/ 3867150 w 9315450"/>
              <a:gd name="connsiteY14" fmla="*/ 559594 h 3817144"/>
              <a:gd name="connsiteX15" fmla="*/ 3838575 w 9315450"/>
              <a:gd name="connsiteY15" fmla="*/ 521494 h 3817144"/>
              <a:gd name="connsiteX16" fmla="*/ 3743325 w 9315450"/>
              <a:gd name="connsiteY16" fmla="*/ 514350 h 3817144"/>
              <a:gd name="connsiteX17" fmla="*/ 3805237 w 9315450"/>
              <a:gd name="connsiteY17" fmla="*/ 428625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74193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278981 w 9315450"/>
              <a:gd name="connsiteY9" fmla="*/ 590550 h 3817144"/>
              <a:gd name="connsiteX10" fmla="*/ 3336132 w 9315450"/>
              <a:gd name="connsiteY10" fmla="*/ 585787 h 3817144"/>
              <a:gd name="connsiteX11" fmla="*/ 3471863 w 9315450"/>
              <a:gd name="connsiteY11" fmla="*/ 592931 h 3817144"/>
              <a:gd name="connsiteX12" fmla="*/ 3555206 w 9315450"/>
              <a:gd name="connsiteY12" fmla="*/ 592932 h 3817144"/>
              <a:gd name="connsiteX13" fmla="*/ 3805238 w 9315450"/>
              <a:gd name="connsiteY13" fmla="*/ 581025 h 3817144"/>
              <a:gd name="connsiteX14" fmla="*/ 3867150 w 9315450"/>
              <a:gd name="connsiteY14" fmla="*/ 559594 h 3817144"/>
              <a:gd name="connsiteX15" fmla="*/ 3838575 w 9315450"/>
              <a:gd name="connsiteY15" fmla="*/ 521494 h 3817144"/>
              <a:gd name="connsiteX16" fmla="*/ 3743325 w 9315450"/>
              <a:gd name="connsiteY16" fmla="*/ 514350 h 3817144"/>
              <a:gd name="connsiteX17" fmla="*/ 3805237 w 9315450"/>
              <a:gd name="connsiteY17" fmla="*/ 428625 h 3817144"/>
              <a:gd name="connsiteX18" fmla="*/ 3971925 w 9315450"/>
              <a:gd name="connsiteY18" fmla="*/ 426244 h 3817144"/>
              <a:gd name="connsiteX19" fmla="*/ 4055269 w 9315450"/>
              <a:gd name="connsiteY19" fmla="*/ 371475 h 3817144"/>
              <a:gd name="connsiteX20" fmla="*/ 4086225 w 9315450"/>
              <a:gd name="connsiteY20" fmla="*/ 273844 h 3817144"/>
              <a:gd name="connsiteX21" fmla="*/ 4038600 w 9315450"/>
              <a:gd name="connsiteY21" fmla="*/ 259557 h 3817144"/>
              <a:gd name="connsiteX22" fmla="*/ 4029075 w 9315450"/>
              <a:gd name="connsiteY22" fmla="*/ 207169 h 3817144"/>
              <a:gd name="connsiteX23" fmla="*/ 4191000 w 9315450"/>
              <a:gd name="connsiteY23" fmla="*/ 207169 h 3817144"/>
              <a:gd name="connsiteX24" fmla="*/ 4212431 w 9315450"/>
              <a:gd name="connsiteY24" fmla="*/ 147638 h 3817144"/>
              <a:gd name="connsiteX25" fmla="*/ 4298156 w 9315450"/>
              <a:gd name="connsiteY25" fmla="*/ 135731 h 3817144"/>
              <a:gd name="connsiteX26" fmla="*/ 4426744 w 9315450"/>
              <a:gd name="connsiteY26" fmla="*/ 28575 h 3817144"/>
              <a:gd name="connsiteX27" fmla="*/ 4798219 w 9315450"/>
              <a:gd name="connsiteY27" fmla="*/ 45244 h 3817144"/>
              <a:gd name="connsiteX28" fmla="*/ 5045869 w 9315450"/>
              <a:gd name="connsiteY28" fmla="*/ 50007 h 3817144"/>
              <a:gd name="connsiteX29" fmla="*/ 4883943 w 9315450"/>
              <a:gd name="connsiteY29" fmla="*/ 78581 h 3817144"/>
              <a:gd name="connsiteX30" fmla="*/ 4824413 w 9315450"/>
              <a:gd name="connsiteY30" fmla="*/ 123825 h 3817144"/>
              <a:gd name="connsiteX31" fmla="*/ 5403055 w 9315450"/>
              <a:gd name="connsiteY31" fmla="*/ 119063 h 3817144"/>
              <a:gd name="connsiteX32" fmla="*/ 5412582 w 9315450"/>
              <a:gd name="connsiteY32" fmla="*/ 7144 h 3817144"/>
              <a:gd name="connsiteX33" fmla="*/ 5505450 w 9315450"/>
              <a:gd name="connsiteY33" fmla="*/ 0 h 3817144"/>
              <a:gd name="connsiteX34" fmla="*/ 5507831 w 9315450"/>
              <a:gd name="connsiteY34" fmla="*/ 59531 h 3817144"/>
              <a:gd name="connsiteX35" fmla="*/ 5460206 w 9315450"/>
              <a:gd name="connsiteY35" fmla="*/ 126208 h 3817144"/>
              <a:gd name="connsiteX36" fmla="*/ 5753100 w 9315450"/>
              <a:gd name="connsiteY36" fmla="*/ 111919 h 3817144"/>
              <a:gd name="connsiteX37" fmla="*/ 5772151 w 9315450"/>
              <a:gd name="connsiteY37" fmla="*/ 150018 h 3817144"/>
              <a:gd name="connsiteX38" fmla="*/ 5812631 w 9315450"/>
              <a:gd name="connsiteY38" fmla="*/ 169069 h 3817144"/>
              <a:gd name="connsiteX39" fmla="*/ 5831681 w 9315450"/>
              <a:gd name="connsiteY39" fmla="*/ 209551 h 3817144"/>
              <a:gd name="connsiteX40" fmla="*/ 5872163 w 9315450"/>
              <a:gd name="connsiteY40" fmla="*/ 200026 h 3817144"/>
              <a:gd name="connsiteX41" fmla="*/ 5905501 w 9315450"/>
              <a:gd name="connsiteY41" fmla="*/ 161926 h 3817144"/>
              <a:gd name="connsiteX42" fmla="*/ 5924550 w 9315450"/>
              <a:gd name="connsiteY42" fmla="*/ 235744 h 3817144"/>
              <a:gd name="connsiteX43" fmla="*/ 5560218 w 9315450"/>
              <a:gd name="connsiteY43" fmla="*/ 247651 h 3817144"/>
              <a:gd name="connsiteX44" fmla="*/ 5553075 w 9315450"/>
              <a:gd name="connsiteY44" fmla="*/ 290513 h 3817144"/>
              <a:gd name="connsiteX45" fmla="*/ 6150769 w 9315450"/>
              <a:gd name="connsiteY45" fmla="*/ 288132 h 3817144"/>
              <a:gd name="connsiteX46" fmla="*/ 6279356 w 9315450"/>
              <a:gd name="connsiteY46" fmla="*/ 359569 h 3817144"/>
              <a:gd name="connsiteX47" fmla="*/ 6167437 w 9315450"/>
              <a:gd name="connsiteY47" fmla="*/ 376237 h 3817144"/>
              <a:gd name="connsiteX48" fmla="*/ 6305550 w 9315450"/>
              <a:gd name="connsiteY48" fmla="*/ 414338 h 3817144"/>
              <a:gd name="connsiteX49" fmla="*/ 6391275 w 9315450"/>
              <a:gd name="connsiteY49" fmla="*/ 407194 h 3817144"/>
              <a:gd name="connsiteX50" fmla="*/ 6660356 w 9315450"/>
              <a:gd name="connsiteY50" fmla="*/ 552451 h 3817144"/>
              <a:gd name="connsiteX51" fmla="*/ 9315450 w 9315450"/>
              <a:gd name="connsiteY51" fmla="*/ 759619 h 3817144"/>
              <a:gd name="connsiteX52" fmla="*/ 9305925 w 9315450"/>
              <a:gd name="connsiteY52" fmla="*/ 3807619 h 3817144"/>
              <a:gd name="connsiteX53" fmla="*/ 38100 w 9315450"/>
              <a:gd name="connsiteY53" fmla="*/ 3817144 h 3817144"/>
              <a:gd name="connsiteX54" fmla="*/ 0 w 9315450"/>
              <a:gd name="connsiteY54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74193 w 9315450"/>
              <a:gd name="connsiteY4" fmla="*/ 731043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91000 w 9315450"/>
              <a:gd name="connsiteY22" fmla="*/ 207169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26744 w 9315450"/>
              <a:gd name="connsiteY25" fmla="*/ 28575 h 3817144"/>
              <a:gd name="connsiteX26" fmla="*/ 4798219 w 9315450"/>
              <a:gd name="connsiteY26" fmla="*/ 45244 h 3817144"/>
              <a:gd name="connsiteX27" fmla="*/ 5045869 w 9315450"/>
              <a:gd name="connsiteY27" fmla="*/ 50007 h 3817144"/>
              <a:gd name="connsiteX28" fmla="*/ 4883943 w 9315450"/>
              <a:gd name="connsiteY28" fmla="*/ 78581 h 3817144"/>
              <a:gd name="connsiteX29" fmla="*/ 4824413 w 9315450"/>
              <a:gd name="connsiteY29" fmla="*/ 123825 h 3817144"/>
              <a:gd name="connsiteX30" fmla="*/ 5403055 w 9315450"/>
              <a:gd name="connsiteY30" fmla="*/ 119063 h 3817144"/>
              <a:gd name="connsiteX31" fmla="*/ 5412582 w 9315450"/>
              <a:gd name="connsiteY31" fmla="*/ 7144 h 3817144"/>
              <a:gd name="connsiteX32" fmla="*/ 5505450 w 9315450"/>
              <a:gd name="connsiteY32" fmla="*/ 0 h 3817144"/>
              <a:gd name="connsiteX33" fmla="*/ 5507831 w 9315450"/>
              <a:gd name="connsiteY33" fmla="*/ 59531 h 3817144"/>
              <a:gd name="connsiteX34" fmla="*/ 5460206 w 9315450"/>
              <a:gd name="connsiteY34" fmla="*/ 126208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24550 w 9315450"/>
              <a:gd name="connsiteY41" fmla="*/ 235744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57524 w 9315450"/>
              <a:gd name="connsiteY4" fmla="*/ 733425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91000 w 9315450"/>
              <a:gd name="connsiteY22" fmla="*/ 207169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26744 w 9315450"/>
              <a:gd name="connsiteY25" fmla="*/ 28575 h 3817144"/>
              <a:gd name="connsiteX26" fmla="*/ 4798219 w 9315450"/>
              <a:gd name="connsiteY26" fmla="*/ 45244 h 3817144"/>
              <a:gd name="connsiteX27" fmla="*/ 5045869 w 9315450"/>
              <a:gd name="connsiteY27" fmla="*/ 50007 h 3817144"/>
              <a:gd name="connsiteX28" fmla="*/ 4883943 w 9315450"/>
              <a:gd name="connsiteY28" fmla="*/ 78581 h 3817144"/>
              <a:gd name="connsiteX29" fmla="*/ 4824413 w 9315450"/>
              <a:gd name="connsiteY29" fmla="*/ 123825 h 3817144"/>
              <a:gd name="connsiteX30" fmla="*/ 5403055 w 9315450"/>
              <a:gd name="connsiteY30" fmla="*/ 119063 h 3817144"/>
              <a:gd name="connsiteX31" fmla="*/ 5412582 w 9315450"/>
              <a:gd name="connsiteY31" fmla="*/ 7144 h 3817144"/>
              <a:gd name="connsiteX32" fmla="*/ 5505450 w 9315450"/>
              <a:gd name="connsiteY32" fmla="*/ 0 h 3817144"/>
              <a:gd name="connsiteX33" fmla="*/ 5507831 w 9315450"/>
              <a:gd name="connsiteY33" fmla="*/ 59531 h 3817144"/>
              <a:gd name="connsiteX34" fmla="*/ 5460206 w 9315450"/>
              <a:gd name="connsiteY34" fmla="*/ 126208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24550 w 9315450"/>
              <a:gd name="connsiteY41" fmla="*/ 235744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57524 w 9315450"/>
              <a:gd name="connsiteY4" fmla="*/ 733425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91000 w 9315450"/>
              <a:gd name="connsiteY22" fmla="*/ 207169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26744 w 9315450"/>
              <a:gd name="connsiteY25" fmla="*/ 28575 h 3817144"/>
              <a:gd name="connsiteX26" fmla="*/ 4798219 w 9315450"/>
              <a:gd name="connsiteY26" fmla="*/ 45244 h 3817144"/>
              <a:gd name="connsiteX27" fmla="*/ 5045869 w 9315450"/>
              <a:gd name="connsiteY27" fmla="*/ 50007 h 3817144"/>
              <a:gd name="connsiteX28" fmla="*/ 4883943 w 9315450"/>
              <a:gd name="connsiteY28" fmla="*/ 78581 h 3817144"/>
              <a:gd name="connsiteX29" fmla="*/ 4824413 w 9315450"/>
              <a:gd name="connsiteY29" fmla="*/ 123825 h 3817144"/>
              <a:gd name="connsiteX30" fmla="*/ 5403055 w 9315450"/>
              <a:gd name="connsiteY30" fmla="*/ 119063 h 3817144"/>
              <a:gd name="connsiteX31" fmla="*/ 5412582 w 9315450"/>
              <a:gd name="connsiteY31" fmla="*/ 7144 h 3817144"/>
              <a:gd name="connsiteX32" fmla="*/ 5505450 w 9315450"/>
              <a:gd name="connsiteY32" fmla="*/ 0 h 3817144"/>
              <a:gd name="connsiteX33" fmla="*/ 5507831 w 9315450"/>
              <a:gd name="connsiteY33" fmla="*/ 59531 h 3817144"/>
              <a:gd name="connsiteX34" fmla="*/ 5460206 w 9315450"/>
              <a:gd name="connsiteY34" fmla="*/ 126208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24550 w 9315450"/>
              <a:gd name="connsiteY41" fmla="*/ 235744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57524 w 9315450"/>
              <a:gd name="connsiteY4" fmla="*/ 733425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91000 w 9315450"/>
              <a:gd name="connsiteY22" fmla="*/ 207169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26744 w 9315450"/>
              <a:gd name="connsiteY25" fmla="*/ 28575 h 3817144"/>
              <a:gd name="connsiteX26" fmla="*/ 4798219 w 9315450"/>
              <a:gd name="connsiteY26" fmla="*/ 45244 h 3817144"/>
              <a:gd name="connsiteX27" fmla="*/ 5045869 w 9315450"/>
              <a:gd name="connsiteY27" fmla="*/ 50007 h 3817144"/>
              <a:gd name="connsiteX28" fmla="*/ 4883943 w 9315450"/>
              <a:gd name="connsiteY28" fmla="*/ 78581 h 3817144"/>
              <a:gd name="connsiteX29" fmla="*/ 4824413 w 9315450"/>
              <a:gd name="connsiteY29" fmla="*/ 123825 h 3817144"/>
              <a:gd name="connsiteX30" fmla="*/ 5403055 w 9315450"/>
              <a:gd name="connsiteY30" fmla="*/ 119063 h 3817144"/>
              <a:gd name="connsiteX31" fmla="*/ 5412582 w 9315450"/>
              <a:gd name="connsiteY31" fmla="*/ 7144 h 3817144"/>
              <a:gd name="connsiteX32" fmla="*/ 5505450 w 9315450"/>
              <a:gd name="connsiteY32" fmla="*/ 0 h 3817144"/>
              <a:gd name="connsiteX33" fmla="*/ 5507831 w 9315450"/>
              <a:gd name="connsiteY33" fmla="*/ 59531 h 3817144"/>
              <a:gd name="connsiteX34" fmla="*/ 5460206 w 9315450"/>
              <a:gd name="connsiteY34" fmla="*/ 126208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24550 w 9315450"/>
              <a:gd name="connsiteY41" fmla="*/ 235744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57524 w 9315450"/>
              <a:gd name="connsiteY4" fmla="*/ 733425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91000 w 9315450"/>
              <a:gd name="connsiteY22" fmla="*/ 207169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26744 w 9315450"/>
              <a:gd name="connsiteY25" fmla="*/ 28575 h 3817144"/>
              <a:gd name="connsiteX26" fmla="*/ 4798219 w 9315450"/>
              <a:gd name="connsiteY26" fmla="*/ 45244 h 3817144"/>
              <a:gd name="connsiteX27" fmla="*/ 5045869 w 9315450"/>
              <a:gd name="connsiteY27" fmla="*/ 50007 h 3817144"/>
              <a:gd name="connsiteX28" fmla="*/ 4883943 w 9315450"/>
              <a:gd name="connsiteY28" fmla="*/ 78581 h 3817144"/>
              <a:gd name="connsiteX29" fmla="*/ 4824413 w 9315450"/>
              <a:gd name="connsiteY29" fmla="*/ 123825 h 3817144"/>
              <a:gd name="connsiteX30" fmla="*/ 5403055 w 9315450"/>
              <a:gd name="connsiteY30" fmla="*/ 119063 h 3817144"/>
              <a:gd name="connsiteX31" fmla="*/ 5412582 w 9315450"/>
              <a:gd name="connsiteY31" fmla="*/ 7144 h 3817144"/>
              <a:gd name="connsiteX32" fmla="*/ 5505450 w 9315450"/>
              <a:gd name="connsiteY32" fmla="*/ 0 h 3817144"/>
              <a:gd name="connsiteX33" fmla="*/ 5507831 w 9315450"/>
              <a:gd name="connsiteY33" fmla="*/ 59531 h 3817144"/>
              <a:gd name="connsiteX34" fmla="*/ 5460206 w 9315450"/>
              <a:gd name="connsiteY34" fmla="*/ 126208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19787 w 9315450"/>
              <a:gd name="connsiteY41" fmla="*/ 240507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57524 w 9315450"/>
              <a:gd name="connsiteY4" fmla="*/ 733425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86238 w 9315450"/>
              <a:gd name="connsiteY22" fmla="*/ 200026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26744 w 9315450"/>
              <a:gd name="connsiteY25" fmla="*/ 28575 h 3817144"/>
              <a:gd name="connsiteX26" fmla="*/ 4798219 w 9315450"/>
              <a:gd name="connsiteY26" fmla="*/ 45244 h 3817144"/>
              <a:gd name="connsiteX27" fmla="*/ 5045869 w 9315450"/>
              <a:gd name="connsiteY27" fmla="*/ 50007 h 3817144"/>
              <a:gd name="connsiteX28" fmla="*/ 4883943 w 9315450"/>
              <a:gd name="connsiteY28" fmla="*/ 78581 h 3817144"/>
              <a:gd name="connsiteX29" fmla="*/ 4824413 w 9315450"/>
              <a:gd name="connsiteY29" fmla="*/ 123825 h 3817144"/>
              <a:gd name="connsiteX30" fmla="*/ 5403055 w 9315450"/>
              <a:gd name="connsiteY30" fmla="*/ 119063 h 3817144"/>
              <a:gd name="connsiteX31" fmla="*/ 5412582 w 9315450"/>
              <a:gd name="connsiteY31" fmla="*/ 7144 h 3817144"/>
              <a:gd name="connsiteX32" fmla="*/ 5505450 w 9315450"/>
              <a:gd name="connsiteY32" fmla="*/ 0 h 3817144"/>
              <a:gd name="connsiteX33" fmla="*/ 5507831 w 9315450"/>
              <a:gd name="connsiteY33" fmla="*/ 59531 h 3817144"/>
              <a:gd name="connsiteX34" fmla="*/ 5460206 w 9315450"/>
              <a:gd name="connsiteY34" fmla="*/ 126208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19787 w 9315450"/>
              <a:gd name="connsiteY41" fmla="*/ 240507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57524 w 9315450"/>
              <a:gd name="connsiteY4" fmla="*/ 733425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86238 w 9315450"/>
              <a:gd name="connsiteY22" fmla="*/ 200026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01414 w 9315450"/>
              <a:gd name="connsiteY25" fmla="*/ 79234 h 3817144"/>
              <a:gd name="connsiteX26" fmla="*/ 4798219 w 9315450"/>
              <a:gd name="connsiteY26" fmla="*/ 45244 h 3817144"/>
              <a:gd name="connsiteX27" fmla="*/ 5045869 w 9315450"/>
              <a:gd name="connsiteY27" fmla="*/ 50007 h 3817144"/>
              <a:gd name="connsiteX28" fmla="*/ 4883943 w 9315450"/>
              <a:gd name="connsiteY28" fmla="*/ 78581 h 3817144"/>
              <a:gd name="connsiteX29" fmla="*/ 4824413 w 9315450"/>
              <a:gd name="connsiteY29" fmla="*/ 123825 h 3817144"/>
              <a:gd name="connsiteX30" fmla="*/ 5403055 w 9315450"/>
              <a:gd name="connsiteY30" fmla="*/ 119063 h 3817144"/>
              <a:gd name="connsiteX31" fmla="*/ 5412582 w 9315450"/>
              <a:gd name="connsiteY31" fmla="*/ 7144 h 3817144"/>
              <a:gd name="connsiteX32" fmla="*/ 5505450 w 9315450"/>
              <a:gd name="connsiteY32" fmla="*/ 0 h 3817144"/>
              <a:gd name="connsiteX33" fmla="*/ 5507831 w 9315450"/>
              <a:gd name="connsiteY33" fmla="*/ 59531 h 3817144"/>
              <a:gd name="connsiteX34" fmla="*/ 5460206 w 9315450"/>
              <a:gd name="connsiteY34" fmla="*/ 126208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19787 w 9315450"/>
              <a:gd name="connsiteY41" fmla="*/ 240507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57524 w 9315450"/>
              <a:gd name="connsiteY4" fmla="*/ 733425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86238 w 9315450"/>
              <a:gd name="connsiteY22" fmla="*/ 200026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01414 w 9315450"/>
              <a:gd name="connsiteY25" fmla="*/ 79234 h 3817144"/>
              <a:gd name="connsiteX26" fmla="*/ 4798219 w 9315450"/>
              <a:gd name="connsiteY26" fmla="*/ 83238 h 3817144"/>
              <a:gd name="connsiteX27" fmla="*/ 5045869 w 9315450"/>
              <a:gd name="connsiteY27" fmla="*/ 50007 h 3817144"/>
              <a:gd name="connsiteX28" fmla="*/ 4883943 w 9315450"/>
              <a:gd name="connsiteY28" fmla="*/ 78581 h 3817144"/>
              <a:gd name="connsiteX29" fmla="*/ 4824413 w 9315450"/>
              <a:gd name="connsiteY29" fmla="*/ 123825 h 3817144"/>
              <a:gd name="connsiteX30" fmla="*/ 5403055 w 9315450"/>
              <a:gd name="connsiteY30" fmla="*/ 119063 h 3817144"/>
              <a:gd name="connsiteX31" fmla="*/ 5412582 w 9315450"/>
              <a:gd name="connsiteY31" fmla="*/ 7144 h 3817144"/>
              <a:gd name="connsiteX32" fmla="*/ 5505450 w 9315450"/>
              <a:gd name="connsiteY32" fmla="*/ 0 h 3817144"/>
              <a:gd name="connsiteX33" fmla="*/ 5507831 w 9315450"/>
              <a:gd name="connsiteY33" fmla="*/ 59531 h 3817144"/>
              <a:gd name="connsiteX34" fmla="*/ 5460206 w 9315450"/>
              <a:gd name="connsiteY34" fmla="*/ 126208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19787 w 9315450"/>
              <a:gd name="connsiteY41" fmla="*/ 240507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57524 w 9315450"/>
              <a:gd name="connsiteY4" fmla="*/ 733425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86238 w 9315450"/>
              <a:gd name="connsiteY22" fmla="*/ 200026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01414 w 9315450"/>
              <a:gd name="connsiteY25" fmla="*/ 79234 h 3817144"/>
              <a:gd name="connsiteX26" fmla="*/ 4798219 w 9315450"/>
              <a:gd name="connsiteY26" fmla="*/ 83238 h 3817144"/>
              <a:gd name="connsiteX27" fmla="*/ 4754578 w 9315450"/>
              <a:gd name="connsiteY27" fmla="*/ 153859 h 3817144"/>
              <a:gd name="connsiteX28" fmla="*/ 4883943 w 9315450"/>
              <a:gd name="connsiteY28" fmla="*/ 78581 h 3817144"/>
              <a:gd name="connsiteX29" fmla="*/ 4824413 w 9315450"/>
              <a:gd name="connsiteY29" fmla="*/ 123825 h 3817144"/>
              <a:gd name="connsiteX30" fmla="*/ 5403055 w 9315450"/>
              <a:gd name="connsiteY30" fmla="*/ 119063 h 3817144"/>
              <a:gd name="connsiteX31" fmla="*/ 5412582 w 9315450"/>
              <a:gd name="connsiteY31" fmla="*/ 7144 h 3817144"/>
              <a:gd name="connsiteX32" fmla="*/ 5505450 w 9315450"/>
              <a:gd name="connsiteY32" fmla="*/ 0 h 3817144"/>
              <a:gd name="connsiteX33" fmla="*/ 5507831 w 9315450"/>
              <a:gd name="connsiteY33" fmla="*/ 59531 h 3817144"/>
              <a:gd name="connsiteX34" fmla="*/ 5460206 w 9315450"/>
              <a:gd name="connsiteY34" fmla="*/ 126208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19787 w 9315450"/>
              <a:gd name="connsiteY41" fmla="*/ 240507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57524 w 9315450"/>
              <a:gd name="connsiteY4" fmla="*/ 733425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86238 w 9315450"/>
              <a:gd name="connsiteY22" fmla="*/ 200026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01414 w 9315450"/>
              <a:gd name="connsiteY25" fmla="*/ 79234 h 3817144"/>
              <a:gd name="connsiteX26" fmla="*/ 4798219 w 9315450"/>
              <a:gd name="connsiteY26" fmla="*/ 83238 h 3817144"/>
              <a:gd name="connsiteX27" fmla="*/ 4754578 w 9315450"/>
              <a:gd name="connsiteY27" fmla="*/ 153859 h 3817144"/>
              <a:gd name="connsiteX28" fmla="*/ 4790224 w 9315450"/>
              <a:gd name="connsiteY28" fmla="*/ 230559 h 3817144"/>
              <a:gd name="connsiteX29" fmla="*/ 4824413 w 9315450"/>
              <a:gd name="connsiteY29" fmla="*/ 123825 h 3817144"/>
              <a:gd name="connsiteX30" fmla="*/ 5403055 w 9315450"/>
              <a:gd name="connsiteY30" fmla="*/ 119063 h 3817144"/>
              <a:gd name="connsiteX31" fmla="*/ 5412582 w 9315450"/>
              <a:gd name="connsiteY31" fmla="*/ 7144 h 3817144"/>
              <a:gd name="connsiteX32" fmla="*/ 5505450 w 9315450"/>
              <a:gd name="connsiteY32" fmla="*/ 0 h 3817144"/>
              <a:gd name="connsiteX33" fmla="*/ 5507831 w 9315450"/>
              <a:gd name="connsiteY33" fmla="*/ 59531 h 3817144"/>
              <a:gd name="connsiteX34" fmla="*/ 5460206 w 9315450"/>
              <a:gd name="connsiteY34" fmla="*/ 126208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19787 w 9315450"/>
              <a:gd name="connsiteY41" fmla="*/ 240507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57524 w 9315450"/>
              <a:gd name="connsiteY4" fmla="*/ 733425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86238 w 9315450"/>
              <a:gd name="connsiteY22" fmla="*/ 200026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01414 w 9315450"/>
              <a:gd name="connsiteY25" fmla="*/ 79234 h 3817144"/>
              <a:gd name="connsiteX26" fmla="*/ 4798219 w 9315450"/>
              <a:gd name="connsiteY26" fmla="*/ 83238 h 3817144"/>
              <a:gd name="connsiteX27" fmla="*/ 4871094 w 9315450"/>
              <a:gd name="connsiteY27" fmla="*/ 80403 h 3817144"/>
              <a:gd name="connsiteX28" fmla="*/ 4790224 w 9315450"/>
              <a:gd name="connsiteY28" fmla="*/ 230559 h 3817144"/>
              <a:gd name="connsiteX29" fmla="*/ 4824413 w 9315450"/>
              <a:gd name="connsiteY29" fmla="*/ 123825 h 3817144"/>
              <a:gd name="connsiteX30" fmla="*/ 5403055 w 9315450"/>
              <a:gd name="connsiteY30" fmla="*/ 119063 h 3817144"/>
              <a:gd name="connsiteX31" fmla="*/ 5412582 w 9315450"/>
              <a:gd name="connsiteY31" fmla="*/ 7144 h 3817144"/>
              <a:gd name="connsiteX32" fmla="*/ 5505450 w 9315450"/>
              <a:gd name="connsiteY32" fmla="*/ 0 h 3817144"/>
              <a:gd name="connsiteX33" fmla="*/ 5507831 w 9315450"/>
              <a:gd name="connsiteY33" fmla="*/ 59531 h 3817144"/>
              <a:gd name="connsiteX34" fmla="*/ 5460206 w 9315450"/>
              <a:gd name="connsiteY34" fmla="*/ 126208 h 3817144"/>
              <a:gd name="connsiteX35" fmla="*/ 5753100 w 9315450"/>
              <a:gd name="connsiteY35" fmla="*/ 111919 h 3817144"/>
              <a:gd name="connsiteX36" fmla="*/ 5772151 w 9315450"/>
              <a:gd name="connsiteY36" fmla="*/ 150018 h 3817144"/>
              <a:gd name="connsiteX37" fmla="*/ 5812631 w 9315450"/>
              <a:gd name="connsiteY37" fmla="*/ 169069 h 3817144"/>
              <a:gd name="connsiteX38" fmla="*/ 5831681 w 9315450"/>
              <a:gd name="connsiteY38" fmla="*/ 209551 h 3817144"/>
              <a:gd name="connsiteX39" fmla="*/ 5872163 w 9315450"/>
              <a:gd name="connsiteY39" fmla="*/ 200026 h 3817144"/>
              <a:gd name="connsiteX40" fmla="*/ 5905501 w 9315450"/>
              <a:gd name="connsiteY40" fmla="*/ 161926 h 3817144"/>
              <a:gd name="connsiteX41" fmla="*/ 5919787 w 9315450"/>
              <a:gd name="connsiteY41" fmla="*/ 240507 h 3817144"/>
              <a:gd name="connsiteX42" fmla="*/ 5560218 w 9315450"/>
              <a:gd name="connsiteY42" fmla="*/ 247651 h 3817144"/>
              <a:gd name="connsiteX43" fmla="*/ 5553075 w 9315450"/>
              <a:gd name="connsiteY43" fmla="*/ 290513 h 3817144"/>
              <a:gd name="connsiteX44" fmla="*/ 6150769 w 9315450"/>
              <a:gd name="connsiteY44" fmla="*/ 288132 h 3817144"/>
              <a:gd name="connsiteX45" fmla="*/ 6279356 w 9315450"/>
              <a:gd name="connsiteY45" fmla="*/ 359569 h 3817144"/>
              <a:gd name="connsiteX46" fmla="*/ 6167437 w 9315450"/>
              <a:gd name="connsiteY46" fmla="*/ 376237 h 3817144"/>
              <a:gd name="connsiteX47" fmla="*/ 6305550 w 9315450"/>
              <a:gd name="connsiteY47" fmla="*/ 414338 h 3817144"/>
              <a:gd name="connsiteX48" fmla="*/ 6391275 w 9315450"/>
              <a:gd name="connsiteY48" fmla="*/ 407194 h 3817144"/>
              <a:gd name="connsiteX49" fmla="*/ 6660356 w 9315450"/>
              <a:gd name="connsiteY49" fmla="*/ 552451 h 3817144"/>
              <a:gd name="connsiteX50" fmla="*/ 9315450 w 9315450"/>
              <a:gd name="connsiteY50" fmla="*/ 759619 h 3817144"/>
              <a:gd name="connsiteX51" fmla="*/ 9305925 w 9315450"/>
              <a:gd name="connsiteY51" fmla="*/ 3807619 h 3817144"/>
              <a:gd name="connsiteX52" fmla="*/ 38100 w 9315450"/>
              <a:gd name="connsiteY52" fmla="*/ 3817144 h 3817144"/>
              <a:gd name="connsiteX53" fmla="*/ 0 w 9315450"/>
              <a:gd name="connsiteY53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57524 w 9315450"/>
              <a:gd name="connsiteY4" fmla="*/ 733425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86238 w 9315450"/>
              <a:gd name="connsiteY22" fmla="*/ 200026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01414 w 9315450"/>
              <a:gd name="connsiteY25" fmla="*/ 79234 h 3817144"/>
              <a:gd name="connsiteX26" fmla="*/ 4798219 w 9315450"/>
              <a:gd name="connsiteY26" fmla="*/ 83238 h 3817144"/>
              <a:gd name="connsiteX27" fmla="*/ 4871094 w 9315450"/>
              <a:gd name="connsiteY27" fmla="*/ 80403 h 3817144"/>
              <a:gd name="connsiteX28" fmla="*/ 4824413 w 9315450"/>
              <a:gd name="connsiteY28" fmla="*/ 123825 h 3817144"/>
              <a:gd name="connsiteX29" fmla="*/ 5403055 w 9315450"/>
              <a:gd name="connsiteY29" fmla="*/ 119063 h 3817144"/>
              <a:gd name="connsiteX30" fmla="*/ 5412582 w 9315450"/>
              <a:gd name="connsiteY30" fmla="*/ 7144 h 3817144"/>
              <a:gd name="connsiteX31" fmla="*/ 5505450 w 9315450"/>
              <a:gd name="connsiteY31" fmla="*/ 0 h 3817144"/>
              <a:gd name="connsiteX32" fmla="*/ 5507831 w 9315450"/>
              <a:gd name="connsiteY32" fmla="*/ 59531 h 3817144"/>
              <a:gd name="connsiteX33" fmla="*/ 5460206 w 9315450"/>
              <a:gd name="connsiteY33" fmla="*/ 126208 h 3817144"/>
              <a:gd name="connsiteX34" fmla="*/ 5753100 w 9315450"/>
              <a:gd name="connsiteY34" fmla="*/ 111919 h 3817144"/>
              <a:gd name="connsiteX35" fmla="*/ 5772151 w 9315450"/>
              <a:gd name="connsiteY35" fmla="*/ 150018 h 3817144"/>
              <a:gd name="connsiteX36" fmla="*/ 5812631 w 9315450"/>
              <a:gd name="connsiteY36" fmla="*/ 169069 h 3817144"/>
              <a:gd name="connsiteX37" fmla="*/ 5831681 w 9315450"/>
              <a:gd name="connsiteY37" fmla="*/ 209551 h 3817144"/>
              <a:gd name="connsiteX38" fmla="*/ 5872163 w 9315450"/>
              <a:gd name="connsiteY38" fmla="*/ 200026 h 3817144"/>
              <a:gd name="connsiteX39" fmla="*/ 5905501 w 9315450"/>
              <a:gd name="connsiteY39" fmla="*/ 161926 h 3817144"/>
              <a:gd name="connsiteX40" fmla="*/ 5919787 w 9315450"/>
              <a:gd name="connsiteY40" fmla="*/ 240507 h 3817144"/>
              <a:gd name="connsiteX41" fmla="*/ 5560218 w 9315450"/>
              <a:gd name="connsiteY41" fmla="*/ 247651 h 3817144"/>
              <a:gd name="connsiteX42" fmla="*/ 5553075 w 9315450"/>
              <a:gd name="connsiteY42" fmla="*/ 290513 h 3817144"/>
              <a:gd name="connsiteX43" fmla="*/ 6150769 w 9315450"/>
              <a:gd name="connsiteY43" fmla="*/ 288132 h 3817144"/>
              <a:gd name="connsiteX44" fmla="*/ 6279356 w 9315450"/>
              <a:gd name="connsiteY44" fmla="*/ 359569 h 3817144"/>
              <a:gd name="connsiteX45" fmla="*/ 6167437 w 9315450"/>
              <a:gd name="connsiteY45" fmla="*/ 376237 h 3817144"/>
              <a:gd name="connsiteX46" fmla="*/ 6305550 w 9315450"/>
              <a:gd name="connsiteY46" fmla="*/ 414338 h 3817144"/>
              <a:gd name="connsiteX47" fmla="*/ 6391275 w 9315450"/>
              <a:gd name="connsiteY47" fmla="*/ 407194 h 3817144"/>
              <a:gd name="connsiteX48" fmla="*/ 6660356 w 9315450"/>
              <a:gd name="connsiteY48" fmla="*/ 552451 h 3817144"/>
              <a:gd name="connsiteX49" fmla="*/ 9315450 w 9315450"/>
              <a:gd name="connsiteY49" fmla="*/ 759619 h 3817144"/>
              <a:gd name="connsiteX50" fmla="*/ 9305925 w 9315450"/>
              <a:gd name="connsiteY50" fmla="*/ 3807619 h 3817144"/>
              <a:gd name="connsiteX51" fmla="*/ 38100 w 9315450"/>
              <a:gd name="connsiteY51" fmla="*/ 3817144 h 3817144"/>
              <a:gd name="connsiteX52" fmla="*/ 0 w 9315450"/>
              <a:gd name="connsiteY52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57524 w 9315450"/>
              <a:gd name="connsiteY4" fmla="*/ 733425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86238 w 9315450"/>
              <a:gd name="connsiteY22" fmla="*/ 200026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01414 w 9315450"/>
              <a:gd name="connsiteY25" fmla="*/ 79234 h 3817144"/>
              <a:gd name="connsiteX26" fmla="*/ 4798219 w 9315450"/>
              <a:gd name="connsiteY26" fmla="*/ 83238 h 3817144"/>
              <a:gd name="connsiteX27" fmla="*/ 4888824 w 9315450"/>
              <a:gd name="connsiteY27" fmla="*/ 80403 h 3817144"/>
              <a:gd name="connsiteX28" fmla="*/ 4824413 w 9315450"/>
              <a:gd name="connsiteY28" fmla="*/ 123825 h 3817144"/>
              <a:gd name="connsiteX29" fmla="*/ 5403055 w 9315450"/>
              <a:gd name="connsiteY29" fmla="*/ 119063 h 3817144"/>
              <a:gd name="connsiteX30" fmla="*/ 5412582 w 9315450"/>
              <a:gd name="connsiteY30" fmla="*/ 7144 h 3817144"/>
              <a:gd name="connsiteX31" fmla="*/ 5505450 w 9315450"/>
              <a:gd name="connsiteY31" fmla="*/ 0 h 3817144"/>
              <a:gd name="connsiteX32" fmla="*/ 5507831 w 9315450"/>
              <a:gd name="connsiteY32" fmla="*/ 59531 h 3817144"/>
              <a:gd name="connsiteX33" fmla="*/ 5460206 w 9315450"/>
              <a:gd name="connsiteY33" fmla="*/ 126208 h 3817144"/>
              <a:gd name="connsiteX34" fmla="*/ 5753100 w 9315450"/>
              <a:gd name="connsiteY34" fmla="*/ 111919 h 3817144"/>
              <a:gd name="connsiteX35" fmla="*/ 5772151 w 9315450"/>
              <a:gd name="connsiteY35" fmla="*/ 150018 h 3817144"/>
              <a:gd name="connsiteX36" fmla="*/ 5812631 w 9315450"/>
              <a:gd name="connsiteY36" fmla="*/ 169069 h 3817144"/>
              <a:gd name="connsiteX37" fmla="*/ 5831681 w 9315450"/>
              <a:gd name="connsiteY37" fmla="*/ 209551 h 3817144"/>
              <a:gd name="connsiteX38" fmla="*/ 5872163 w 9315450"/>
              <a:gd name="connsiteY38" fmla="*/ 200026 h 3817144"/>
              <a:gd name="connsiteX39" fmla="*/ 5905501 w 9315450"/>
              <a:gd name="connsiteY39" fmla="*/ 161926 h 3817144"/>
              <a:gd name="connsiteX40" fmla="*/ 5919787 w 9315450"/>
              <a:gd name="connsiteY40" fmla="*/ 240507 h 3817144"/>
              <a:gd name="connsiteX41" fmla="*/ 5560218 w 9315450"/>
              <a:gd name="connsiteY41" fmla="*/ 247651 h 3817144"/>
              <a:gd name="connsiteX42" fmla="*/ 5553075 w 9315450"/>
              <a:gd name="connsiteY42" fmla="*/ 290513 h 3817144"/>
              <a:gd name="connsiteX43" fmla="*/ 6150769 w 9315450"/>
              <a:gd name="connsiteY43" fmla="*/ 288132 h 3817144"/>
              <a:gd name="connsiteX44" fmla="*/ 6279356 w 9315450"/>
              <a:gd name="connsiteY44" fmla="*/ 359569 h 3817144"/>
              <a:gd name="connsiteX45" fmla="*/ 6167437 w 9315450"/>
              <a:gd name="connsiteY45" fmla="*/ 376237 h 3817144"/>
              <a:gd name="connsiteX46" fmla="*/ 6305550 w 9315450"/>
              <a:gd name="connsiteY46" fmla="*/ 414338 h 3817144"/>
              <a:gd name="connsiteX47" fmla="*/ 6391275 w 9315450"/>
              <a:gd name="connsiteY47" fmla="*/ 407194 h 3817144"/>
              <a:gd name="connsiteX48" fmla="*/ 6660356 w 9315450"/>
              <a:gd name="connsiteY48" fmla="*/ 552451 h 3817144"/>
              <a:gd name="connsiteX49" fmla="*/ 9315450 w 9315450"/>
              <a:gd name="connsiteY49" fmla="*/ 759619 h 3817144"/>
              <a:gd name="connsiteX50" fmla="*/ 9305925 w 9315450"/>
              <a:gd name="connsiteY50" fmla="*/ 3807619 h 3817144"/>
              <a:gd name="connsiteX51" fmla="*/ 38100 w 9315450"/>
              <a:gd name="connsiteY51" fmla="*/ 3817144 h 3817144"/>
              <a:gd name="connsiteX52" fmla="*/ 0 w 9315450"/>
              <a:gd name="connsiteY52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57524 w 9315450"/>
              <a:gd name="connsiteY4" fmla="*/ 733425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86238 w 9315450"/>
              <a:gd name="connsiteY22" fmla="*/ 200026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01414 w 9315450"/>
              <a:gd name="connsiteY25" fmla="*/ 79234 h 3817144"/>
              <a:gd name="connsiteX26" fmla="*/ 4798219 w 9315450"/>
              <a:gd name="connsiteY26" fmla="*/ 83238 h 3817144"/>
              <a:gd name="connsiteX27" fmla="*/ 4888824 w 9315450"/>
              <a:gd name="connsiteY27" fmla="*/ 80403 h 3817144"/>
              <a:gd name="connsiteX28" fmla="*/ 4824413 w 9315450"/>
              <a:gd name="connsiteY28" fmla="*/ 123825 h 3817144"/>
              <a:gd name="connsiteX29" fmla="*/ 5403055 w 9315450"/>
              <a:gd name="connsiteY29" fmla="*/ 119063 h 3817144"/>
              <a:gd name="connsiteX30" fmla="*/ 5412582 w 9315450"/>
              <a:gd name="connsiteY30" fmla="*/ 7144 h 3817144"/>
              <a:gd name="connsiteX31" fmla="*/ 5505450 w 9315450"/>
              <a:gd name="connsiteY31" fmla="*/ 0 h 3817144"/>
              <a:gd name="connsiteX32" fmla="*/ 5507831 w 9315450"/>
              <a:gd name="connsiteY32" fmla="*/ 59531 h 3817144"/>
              <a:gd name="connsiteX33" fmla="*/ 5460206 w 9315450"/>
              <a:gd name="connsiteY33" fmla="*/ 126208 h 3817144"/>
              <a:gd name="connsiteX34" fmla="*/ 5753100 w 9315450"/>
              <a:gd name="connsiteY34" fmla="*/ 111919 h 3817144"/>
              <a:gd name="connsiteX35" fmla="*/ 5772151 w 9315450"/>
              <a:gd name="connsiteY35" fmla="*/ 150018 h 3817144"/>
              <a:gd name="connsiteX36" fmla="*/ 5812631 w 9315450"/>
              <a:gd name="connsiteY36" fmla="*/ 169069 h 3817144"/>
              <a:gd name="connsiteX37" fmla="*/ 5831681 w 9315450"/>
              <a:gd name="connsiteY37" fmla="*/ 209551 h 3817144"/>
              <a:gd name="connsiteX38" fmla="*/ 5872163 w 9315450"/>
              <a:gd name="connsiteY38" fmla="*/ 200026 h 3817144"/>
              <a:gd name="connsiteX39" fmla="*/ 5905501 w 9315450"/>
              <a:gd name="connsiteY39" fmla="*/ 161926 h 3817144"/>
              <a:gd name="connsiteX40" fmla="*/ 5919787 w 9315450"/>
              <a:gd name="connsiteY40" fmla="*/ 240507 h 3817144"/>
              <a:gd name="connsiteX41" fmla="*/ 5560218 w 9315450"/>
              <a:gd name="connsiteY41" fmla="*/ 247651 h 3817144"/>
              <a:gd name="connsiteX42" fmla="*/ 5553075 w 9315450"/>
              <a:gd name="connsiteY42" fmla="*/ 290513 h 3817144"/>
              <a:gd name="connsiteX43" fmla="*/ 6150769 w 9315450"/>
              <a:gd name="connsiteY43" fmla="*/ 288132 h 3817144"/>
              <a:gd name="connsiteX44" fmla="*/ 6279356 w 9315450"/>
              <a:gd name="connsiteY44" fmla="*/ 359569 h 3817144"/>
              <a:gd name="connsiteX45" fmla="*/ 6167437 w 9315450"/>
              <a:gd name="connsiteY45" fmla="*/ 376237 h 3817144"/>
              <a:gd name="connsiteX46" fmla="*/ 6305550 w 9315450"/>
              <a:gd name="connsiteY46" fmla="*/ 414338 h 3817144"/>
              <a:gd name="connsiteX47" fmla="*/ 6391275 w 9315450"/>
              <a:gd name="connsiteY47" fmla="*/ 407194 h 3817144"/>
              <a:gd name="connsiteX48" fmla="*/ 6660356 w 9315450"/>
              <a:gd name="connsiteY48" fmla="*/ 552451 h 3817144"/>
              <a:gd name="connsiteX49" fmla="*/ 9315450 w 9315450"/>
              <a:gd name="connsiteY49" fmla="*/ 759619 h 3817144"/>
              <a:gd name="connsiteX50" fmla="*/ 9305925 w 9315450"/>
              <a:gd name="connsiteY50" fmla="*/ 3807619 h 3817144"/>
              <a:gd name="connsiteX51" fmla="*/ 38100 w 9315450"/>
              <a:gd name="connsiteY51" fmla="*/ 3817144 h 3817144"/>
              <a:gd name="connsiteX52" fmla="*/ 0 w 9315450"/>
              <a:gd name="connsiteY52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57524 w 9315450"/>
              <a:gd name="connsiteY4" fmla="*/ 733425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86238 w 9315450"/>
              <a:gd name="connsiteY22" fmla="*/ 200026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01414 w 9315450"/>
              <a:gd name="connsiteY25" fmla="*/ 79234 h 3817144"/>
              <a:gd name="connsiteX26" fmla="*/ 4783022 w 9315450"/>
              <a:gd name="connsiteY26" fmla="*/ 80705 h 3817144"/>
              <a:gd name="connsiteX27" fmla="*/ 4888824 w 9315450"/>
              <a:gd name="connsiteY27" fmla="*/ 80403 h 3817144"/>
              <a:gd name="connsiteX28" fmla="*/ 4824413 w 9315450"/>
              <a:gd name="connsiteY28" fmla="*/ 123825 h 3817144"/>
              <a:gd name="connsiteX29" fmla="*/ 5403055 w 9315450"/>
              <a:gd name="connsiteY29" fmla="*/ 119063 h 3817144"/>
              <a:gd name="connsiteX30" fmla="*/ 5412582 w 9315450"/>
              <a:gd name="connsiteY30" fmla="*/ 7144 h 3817144"/>
              <a:gd name="connsiteX31" fmla="*/ 5505450 w 9315450"/>
              <a:gd name="connsiteY31" fmla="*/ 0 h 3817144"/>
              <a:gd name="connsiteX32" fmla="*/ 5507831 w 9315450"/>
              <a:gd name="connsiteY32" fmla="*/ 59531 h 3817144"/>
              <a:gd name="connsiteX33" fmla="*/ 5460206 w 9315450"/>
              <a:gd name="connsiteY33" fmla="*/ 126208 h 3817144"/>
              <a:gd name="connsiteX34" fmla="*/ 5753100 w 9315450"/>
              <a:gd name="connsiteY34" fmla="*/ 111919 h 3817144"/>
              <a:gd name="connsiteX35" fmla="*/ 5772151 w 9315450"/>
              <a:gd name="connsiteY35" fmla="*/ 150018 h 3817144"/>
              <a:gd name="connsiteX36" fmla="*/ 5812631 w 9315450"/>
              <a:gd name="connsiteY36" fmla="*/ 169069 h 3817144"/>
              <a:gd name="connsiteX37" fmla="*/ 5831681 w 9315450"/>
              <a:gd name="connsiteY37" fmla="*/ 209551 h 3817144"/>
              <a:gd name="connsiteX38" fmla="*/ 5872163 w 9315450"/>
              <a:gd name="connsiteY38" fmla="*/ 200026 h 3817144"/>
              <a:gd name="connsiteX39" fmla="*/ 5905501 w 9315450"/>
              <a:gd name="connsiteY39" fmla="*/ 161926 h 3817144"/>
              <a:gd name="connsiteX40" fmla="*/ 5919787 w 9315450"/>
              <a:gd name="connsiteY40" fmla="*/ 240507 h 3817144"/>
              <a:gd name="connsiteX41" fmla="*/ 5560218 w 9315450"/>
              <a:gd name="connsiteY41" fmla="*/ 247651 h 3817144"/>
              <a:gd name="connsiteX42" fmla="*/ 5553075 w 9315450"/>
              <a:gd name="connsiteY42" fmla="*/ 290513 h 3817144"/>
              <a:gd name="connsiteX43" fmla="*/ 6150769 w 9315450"/>
              <a:gd name="connsiteY43" fmla="*/ 288132 h 3817144"/>
              <a:gd name="connsiteX44" fmla="*/ 6279356 w 9315450"/>
              <a:gd name="connsiteY44" fmla="*/ 359569 h 3817144"/>
              <a:gd name="connsiteX45" fmla="*/ 6167437 w 9315450"/>
              <a:gd name="connsiteY45" fmla="*/ 376237 h 3817144"/>
              <a:gd name="connsiteX46" fmla="*/ 6305550 w 9315450"/>
              <a:gd name="connsiteY46" fmla="*/ 414338 h 3817144"/>
              <a:gd name="connsiteX47" fmla="*/ 6391275 w 9315450"/>
              <a:gd name="connsiteY47" fmla="*/ 407194 h 3817144"/>
              <a:gd name="connsiteX48" fmla="*/ 6660356 w 9315450"/>
              <a:gd name="connsiteY48" fmla="*/ 552451 h 3817144"/>
              <a:gd name="connsiteX49" fmla="*/ 9315450 w 9315450"/>
              <a:gd name="connsiteY49" fmla="*/ 759619 h 3817144"/>
              <a:gd name="connsiteX50" fmla="*/ 9305925 w 9315450"/>
              <a:gd name="connsiteY50" fmla="*/ 3807619 h 3817144"/>
              <a:gd name="connsiteX51" fmla="*/ 38100 w 9315450"/>
              <a:gd name="connsiteY51" fmla="*/ 3817144 h 3817144"/>
              <a:gd name="connsiteX52" fmla="*/ 0 w 9315450"/>
              <a:gd name="connsiteY52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57524 w 9315450"/>
              <a:gd name="connsiteY4" fmla="*/ 733425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86238 w 9315450"/>
              <a:gd name="connsiteY22" fmla="*/ 200026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01414 w 9315450"/>
              <a:gd name="connsiteY25" fmla="*/ 79234 h 3817144"/>
              <a:gd name="connsiteX26" fmla="*/ 4783022 w 9315450"/>
              <a:gd name="connsiteY26" fmla="*/ 80705 h 3817144"/>
              <a:gd name="connsiteX27" fmla="*/ 4888824 w 9315450"/>
              <a:gd name="connsiteY27" fmla="*/ 80403 h 3817144"/>
              <a:gd name="connsiteX28" fmla="*/ 4824413 w 9315450"/>
              <a:gd name="connsiteY28" fmla="*/ 123825 h 3817144"/>
              <a:gd name="connsiteX29" fmla="*/ 5403055 w 9315450"/>
              <a:gd name="connsiteY29" fmla="*/ 119063 h 3817144"/>
              <a:gd name="connsiteX30" fmla="*/ 5412582 w 9315450"/>
              <a:gd name="connsiteY30" fmla="*/ 7144 h 3817144"/>
              <a:gd name="connsiteX31" fmla="*/ 5505450 w 9315450"/>
              <a:gd name="connsiteY31" fmla="*/ 0 h 3817144"/>
              <a:gd name="connsiteX32" fmla="*/ 5507831 w 9315450"/>
              <a:gd name="connsiteY32" fmla="*/ 59531 h 3817144"/>
              <a:gd name="connsiteX33" fmla="*/ 5460206 w 9315450"/>
              <a:gd name="connsiteY33" fmla="*/ 126208 h 3817144"/>
              <a:gd name="connsiteX34" fmla="*/ 5753100 w 9315450"/>
              <a:gd name="connsiteY34" fmla="*/ 111919 h 3817144"/>
              <a:gd name="connsiteX35" fmla="*/ 5772151 w 9315450"/>
              <a:gd name="connsiteY35" fmla="*/ 150018 h 3817144"/>
              <a:gd name="connsiteX36" fmla="*/ 5812631 w 9315450"/>
              <a:gd name="connsiteY36" fmla="*/ 169069 h 3817144"/>
              <a:gd name="connsiteX37" fmla="*/ 5831681 w 9315450"/>
              <a:gd name="connsiteY37" fmla="*/ 209551 h 3817144"/>
              <a:gd name="connsiteX38" fmla="*/ 5872163 w 9315450"/>
              <a:gd name="connsiteY38" fmla="*/ 200026 h 3817144"/>
              <a:gd name="connsiteX39" fmla="*/ 5905501 w 9315450"/>
              <a:gd name="connsiteY39" fmla="*/ 161926 h 3817144"/>
              <a:gd name="connsiteX40" fmla="*/ 5919787 w 9315450"/>
              <a:gd name="connsiteY40" fmla="*/ 240507 h 3817144"/>
              <a:gd name="connsiteX41" fmla="*/ 5560218 w 9315450"/>
              <a:gd name="connsiteY41" fmla="*/ 247651 h 3817144"/>
              <a:gd name="connsiteX42" fmla="*/ 5553075 w 9315450"/>
              <a:gd name="connsiteY42" fmla="*/ 290513 h 3817144"/>
              <a:gd name="connsiteX43" fmla="*/ 6150769 w 9315450"/>
              <a:gd name="connsiteY43" fmla="*/ 288132 h 3817144"/>
              <a:gd name="connsiteX44" fmla="*/ 6279356 w 9315450"/>
              <a:gd name="connsiteY44" fmla="*/ 359569 h 3817144"/>
              <a:gd name="connsiteX45" fmla="*/ 6167437 w 9315450"/>
              <a:gd name="connsiteY45" fmla="*/ 376237 h 3817144"/>
              <a:gd name="connsiteX46" fmla="*/ 6305550 w 9315450"/>
              <a:gd name="connsiteY46" fmla="*/ 414338 h 3817144"/>
              <a:gd name="connsiteX47" fmla="*/ 6391275 w 9315450"/>
              <a:gd name="connsiteY47" fmla="*/ 407194 h 3817144"/>
              <a:gd name="connsiteX48" fmla="*/ 6660356 w 9315450"/>
              <a:gd name="connsiteY48" fmla="*/ 552451 h 3817144"/>
              <a:gd name="connsiteX49" fmla="*/ 9315450 w 9315450"/>
              <a:gd name="connsiteY49" fmla="*/ 759619 h 3817144"/>
              <a:gd name="connsiteX50" fmla="*/ 9305925 w 9315450"/>
              <a:gd name="connsiteY50" fmla="*/ 3807619 h 3817144"/>
              <a:gd name="connsiteX51" fmla="*/ 38100 w 9315450"/>
              <a:gd name="connsiteY51" fmla="*/ 3817144 h 3817144"/>
              <a:gd name="connsiteX52" fmla="*/ 0 w 9315450"/>
              <a:gd name="connsiteY52" fmla="*/ 2683669 h 3817144"/>
              <a:gd name="connsiteX0" fmla="*/ 0 w 9315450"/>
              <a:gd name="connsiteY0" fmla="*/ 2683669 h 3817144"/>
              <a:gd name="connsiteX1" fmla="*/ 2855119 w 9315450"/>
              <a:gd name="connsiteY1" fmla="*/ 1197769 h 3817144"/>
              <a:gd name="connsiteX2" fmla="*/ 2085975 w 9315450"/>
              <a:gd name="connsiteY2" fmla="*/ 778669 h 3817144"/>
              <a:gd name="connsiteX3" fmla="*/ 2826544 w 9315450"/>
              <a:gd name="connsiteY3" fmla="*/ 797719 h 3817144"/>
              <a:gd name="connsiteX4" fmla="*/ 3057524 w 9315450"/>
              <a:gd name="connsiteY4" fmla="*/ 733425 h 3817144"/>
              <a:gd name="connsiteX5" fmla="*/ 2900363 w 9315450"/>
              <a:gd name="connsiteY5" fmla="*/ 716757 h 3817144"/>
              <a:gd name="connsiteX6" fmla="*/ 2962275 w 9315450"/>
              <a:gd name="connsiteY6" fmla="*/ 666751 h 3817144"/>
              <a:gd name="connsiteX7" fmla="*/ 3169443 w 9315450"/>
              <a:gd name="connsiteY7" fmla="*/ 609601 h 3817144"/>
              <a:gd name="connsiteX8" fmla="*/ 3195637 w 9315450"/>
              <a:gd name="connsiteY8" fmla="*/ 583407 h 3817144"/>
              <a:gd name="connsiteX9" fmla="*/ 3336132 w 9315450"/>
              <a:gd name="connsiteY9" fmla="*/ 585787 h 3817144"/>
              <a:gd name="connsiteX10" fmla="*/ 3471863 w 9315450"/>
              <a:gd name="connsiteY10" fmla="*/ 592931 h 3817144"/>
              <a:gd name="connsiteX11" fmla="*/ 3555206 w 9315450"/>
              <a:gd name="connsiteY11" fmla="*/ 592932 h 3817144"/>
              <a:gd name="connsiteX12" fmla="*/ 3805238 w 9315450"/>
              <a:gd name="connsiteY12" fmla="*/ 581025 h 3817144"/>
              <a:gd name="connsiteX13" fmla="*/ 3867150 w 9315450"/>
              <a:gd name="connsiteY13" fmla="*/ 559594 h 3817144"/>
              <a:gd name="connsiteX14" fmla="*/ 3838575 w 9315450"/>
              <a:gd name="connsiteY14" fmla="*/ 521494 h 3817144"/>
              <a:gd name="connsiteX15" fmla="*/ 3743325 w 9315450"/>
              <a:gd name="connsiteY15" fmla="*/ 514350 h 3817144"/>
              <a:gd name="connsiteX16" fmla="*/ 3805237 w 9315450"/>
              <a:gd name="connsiteY16" fmla="*/ 428625 h 3817144"/>
              <a:gd name="connsiteX17" fmla="*/ 3971925 w 9315450"/>
              <a:gd name="connsiteY17" fmla="*/ 426244 h 3817144"/>
              <a:gd name="connsiteX18" fmla="*/ 4055269 w 9315450"/>
              <a:gd name="connsiteY18" fmla="*/ 371475 h 3817144"/>
              <a:gd name="connsiteX19" fmla="*/ 4086225 w 9315450"/>
              <a:gd name="connsiteY19" fmla="*/ 273844 h 3817144"/>
              <a:gd name="connsiteX20" fmla="*/ 4038600 w 9315450"/>
              <a:gd name="connsiteY20" fmla="*/ 259557 h 3817144"/>
              <a:gd name="connsiteX21" fmla="*/ 4029075 w 9315450"/>
              <a:gd name="connsiteY21" fmla="*/ 207169 h 3817144"/>
              <a:gd name="connsiteX22" fmla="*/ 4186238 w 9315450"/>
              <a:gd name="connsiteY22" fmla="*/ 200026 h 3817144"/>
              <a:gd name="connsiteX23" fmla="*/ 4212431 w 9315450"/>
              <a:gd name="connsiteY23" fmla="*/ 147638 h 3817144"/>
              <a:gd name="connsiteX24" fmla="*/ 4298156 w 9315450"/>
              <a:gd name="connsiteY24" fmla="*/ 135731 h 3817144"/>
              <a:gd name="connsiteX25" fmla="*/ 4401414 w 9315450"/>
              <a:gd name="connsiteY25" fmla="*/ 79234 h 3817144"/>
              <a:gd name="connsiteX26" fmla="*/ 4783022 w 9315450"/>
              <a:gd name="connsiteY26" fmla="*/ 80705 h 3817144"/>
              <a:gd name="connsiteX27" fmla="*/ 4888824 w 9315450"/>
              <a:gd name="connsiteY27" fmla="*/ 80403 h 3817144"/>
              <a:gd name="connsiteX28" fmla="*/ 4824413 w 9315450"/>
              <a:gd name="connsiteY28" fmla="*/ 123825 h 3817144"/>
              <a:gd name="connsiteX29" fmla="*/ 5403055 w 9315450"/>
              <a:gd name="connsiteY29" fmla="*/ 119063 h 3817144"/>
              <a:gd name="connsiteX30" fmla="*/ 5412582 w 9315450"/>
              <a:gd name="connsiteY30" fmla="*/ 47671 h 3817144"/>
              <a:gd name="connsiteX31" fmla="*/ 5505450 w 9315450"/>
              <a:gd name="connsiteY31" fmla="*/ 0 h 3817144"/>
              <a:gd name="connsiteX32" fmla="*/ 5507831 w 9315450"/>
              <a:gd name="connsiteY32" fmla="*/ 59531 h 3817144"/>
              <a:gd name="connsiteX33" fmla="*/ 5460206 w 9315450"/>
              <a:gd name="connsiteY33" fmla="*/ 126208 h 3817144"/>
              <a:gd name="connsiteX34" fmla="*/ 5753100 w 9315450"/>
              <a:gd name="connsiteY34" fmla="*/ 111919 h 3817144"/>
              <a:gd name="connsiteX35" fmla="*/ 5772151 w 9315450"/>
              <a:gd name="connsiteY35" fmla="*/ 150018 h 3817144"/>
              <a:gd name="connsiteX36" fmla="*/ 5812631 w 9315450"/>
              <a:gd name="connsiteY36" fmla="*/ 169069 h 3817144"/>
              <a:gd name="connsiteX37" fmla="*/ 5831681 w 9315450"/>
              <a:gd name="connsiteY37" fmla="*/ 209551 h 3817144"/>
              <a:gd name="connsiteX38" fmla="*/ 5872163 w 9315450"/>
              <a:gd name="connsiteY38" fmla="*/ 200026 h 3817144"/>
              <a:gd name="connsiteX39" fmla="*/ 5905501 w 9315450"/>
              <a:gd name="connsiteY39" fmla="*/ 161926 h 3817144"/>
              <a:gd name="connsiteX40" fmla="*/ 5919787 w 9315450"/>
              <a:gd name="connsiteY40" fmla="*/ 240507 h 3817144"/>
              <a:gd name="connsiteX41" fmla="*/ 5560218 w 9315450"/>
              <a:gd name="connsiteY41" fmla="*/ 247651 h 3817144"/>
              <a:gd name="connsiteX42" fmla="*/ 5553075 w 9315450"/>
              <a:gd name="connsiteY42" fmla="*/ 290513 h 3817144"/>
              <a:gd name="connsiteX43" fmla="*/ 6150769 w 9315450"/>
              <a:gd name="connsiteY43" fmla="*/ 288132 h 3817144"/>
              <a:gd name="connsiteX44" fmla="*/ 6279356 w 9315450"/>
              <a:gd name="connsiteY44" fmla="*/ 359569 h 3817144"/>
              <a:gd name="connsiteX45" fmla="*/ 6167437 w 9315450"/>
              <a:gd name="connsiteY45" fmla="*/ 376237 h 3817144"/>
              <a:gd name="connsiteX46" fmla="*/ 6305550 w 9315450"/>
              <a:gd name="connsiteY46" fmla="*/ 414338 h 3817144"/>
              <a:gd name="connsiteX47" fmla="*/ 6391275 w 9315450"/>
              <a:gd name="connsiteY47" fmla="*/ 407194 h 3817144"/>
              <a:gd name="connsiteX48" fmla="*/ 6660356 w 9315450"/>
              <a:gd name="connsiteY48" fmla="*/ 552451 h 3817144"/>
              <a:gd name="connsiteX49" fmla="*/ 9315450 w 9315450"/>
              <a:gd name="connsiteY49" fmla="*/ 759619 h 3817144"/>
              <a:gd name="connsiteX50" fmla="*/ 9305925 w 9315450"/>
              <a:gd name="connsiteY50" fmla="*/ 3807619 h 3817144"/>
              <a:gd name="connsiteX51" fmla="*/ 38100 w 9315450"/>
              <a:gd name="connsiteY51" fmla="*/ 3817144 h 3817144"/>
              <a:gd name="connsiteX52" fmla="*/ 0 w 9315450"/>
              <a:gd name="connsiteY52" fmla="*/ 2683669 h 3817144"/>
              <a:gd name="connsiteX0" fmla="*/ 0 w 9315450"/>
              <a:gd name="connsiteY0" fmla="*/ 2645674 h 3779149"/>
              <a:gd name="connsiteX1" fmla="*/ 2855119 w 9315450"/>
              <a:gd name="connsiteY1" fmla="*/ 1159774 h 3779149"/>
              <a:gd name="connsiteX2" fmla="*/ 2085975 w 9315450"/>
              <a:gd name="connsiteY2" fmla="*/ 740674 h 3779149"/>
              <a:gd name="connsiteX3" fmla="*/ 2826544 w 9315450"/>
              <a:gd name="connsiteY3" fmla="*/ 759724 h 3779149"/>
              <a:gd name="connsiteX4" fmla="*/ 3057524 w 9315450"/>
              <a:gd name="connsiteY4" fmla="*/ 695430 h 3779149"/>
              <a:gd name="connsiteX5" fmla="*/ 2900363 w 9315450"/>
              <a:gd name="connsiteY5" fmla="*/ 678762 h 3779149"/>
              <a:gd name="connsiteX6" fmla="*/ 2962275 w 9315450"/>
              <a:gd name="connsiteY6" fmla="*/ 628756 h 3779149"/>
              <a:gd name="connsiteX7" fmla="*/ 3169443 w 9315450"/>
              <a:gd name="connsiteY7" fmla="*/ 571606 h 3779149"/>
              <a:gd name="connsiteX8" fmla="*/ 3195637 w 9315450"/>
              <a:gd name="connsiteY8" fmla="*/ 545412 h 3779149"/>
              <a:gd name="connsiteX9" fmla="*/ 3336132 w 9315450"/>
              <a:gd name="connsiteY9" fmla="*/ 547792 h 3779149"/>
              <a:gd name="connsiteX10" fmla="*/ 3471863 w 9315450"/>
              <a:gd name="connsiteY10" fmla="*/ 554936 h 3779149"/>
              <a:gd name="connsiteX11" fmla="*/ 3555206 w 9315450"/>
              <a:gd name="connsiteY11" fmla="*/ 554937 h 3779149"/>
              <a:gd name="connsiteX12" fmla="*/ 3805238 w 9315450"/>
              <a:gd name="connsiteY12" fmla="*/ 543030 h 3779149"/>
              <a:gd name="connsiteX13" fmla="*/ 3867150 w 9315450"/>
              <a:gd name="connsiteY13" fmla="*/ 521599 h 3779149"/>
              <a:gd name="connsiteX14" fmla="*/ 3838575 w 9315450"/>
              <a:gd name="connsiteY14" fmla="*/ 483499 h 3779149"/>
              <a:gd name="connsiteX15" fmla="*/ 3743325 w 9315450"/>
              <a:gd name="connsiteY15" fmla="*/ 476355 h 3779149"/>
              <a:gd name="connsiteX16" fmla="*/ 3805237 w 9315450"/>
              <a:gd name="connsiteY16" fmla="*/ 390630 h 3779149"/>
              <a:gd name="connsiteX17" fmla="*/ 3971925 w 9315450"/>
              <a:gd name="connsiteY17" fmla="*/ 388249 h 3779149"/>
              <a:gd name="connsiteX18" fmla="*/ 4055269 w 9315450"/>
              <a:gd name="connsiteY18" fmla="*/ 333480 h 3779149"/>
              <a:gd name="connsiteX19" fmla="*/ 4086225 w 9315450"/>
              <a:gd name="connsiteY19" fmla="*/ 235849 h 3779149"/>
              <a:gd name="connsiteX20" fmla="*/ 4038600 w 9315450"/>
              <a:gd name="connsiteY20" fmla="*/ 221562 h 3779149"/>
              <a:gd name="connsiteX21" fmla="*/ 4029075 w 9315450"/>
              <a:gd name="connsiteY21" fmla="*/ 169174 h 3779149"/>
              <a:gd name="connsiteX22" fmla="*/ 4186238 w 9315450"/>
              <a:gd name="connsiteY22" fmla="*/ 162031 h 3779149"/>
              <a:gd name="connsiteX23" fmla="*/ 4212431 w 9315450"/>
              <a:gd name="connsiteY23" fmla="*/ 109643 h 3779149"/>
              <a:gd name="connsiteX24" fmla="*/ 4298156 w 9315450"/>
              <a:gd name="connsiteY24" fmla="*/ 97736 h 3779149"/>
              <a:gd name="connsiteX25" fmla="*/ 4401414 w 9315450"/>
              <a:gd name="connsiteY25" fmla="*/ 41239 h 3779149"/>
              <a:gd name="connsiteX26" fmla="*/ 4783022 w 9315450"/>
              <a:gd name="connsiteY26" fmla="*/ 42710 h 3779149"/>
              <a:gd name="connsiteX27" fmla="*/ 4888824 w 9315450"/>
              <a:gd name="connsiteY27" fmla="*/ 42408 h 3779149"/>
              <a:gd name="connsiteX28" fmla="*/ 4824413 w 9315450"/>
              <a:gd name="connsiteY28" fmla="*/ 85830 h 3779149"/>
              <a:gd name="connsiteX29" fmla="*/ 5403055 w 9315450"/>
              <a:gd name="connsiteY29" fmla="*/ 81068 h 3779149"/>
              <a:gd name="connsiteX30" fmla="*/ 5412582 w 9315450"/>
              <a:gd name="connsiteY30" fmla="*/ 9676 h 3779149"/>
              <a:gd name="connsiteX31" fmla="*/ 5505450 w 9315450"/>
              <a:gd name="connsiteY31" fmla="*/ 0 h 3779149"/>
              <a:gd name="connsiteX32" fmla="*/ 5507831 w 9315450"/>
              <a:gd name="connsiteY32" fmla="*/ 21536 h 3779149"/>
              <a:gd name="connsiteX33" fmla="*/ 5460206 w 9315450"/>
              <a:gd name="connsiteY33" fmla="*/ 88213 h 3779149"/>
              <a:gd name="connsiteX34" fmla="*/ 5753100 w 9315450"/>
              <a:gd name="connsiteY34" fmla="*/ 73924 h 3779149"/>
              <a:gd name="connsiteX35" fmla="*/ 5772151 w 9315450"/>
              <a:gd name="connsiteY35" fmla="*/ 112023 h 3779149"/>
              <a:gd name="connsiteX36" fmla="*/ 5812631 w 9315450"/>
              <a:gd name="connsiteY36" fmla="*/ 131074 h 3779149"/>
              <a:gd name="connsiteX37" fmla="*/ 5831681 w 9315450"/>
              <a:gd name="connsiteY37" fmla="*/ 171556 h 3779149"/>
              <a:gd name="connsiteX38" fmla="*/ 5872163 w 9315450"/>
              <a:gd name="connsiteY38" fmla="*/ 162031 h 3779149"/>
              <a:gd name="connsiteX39" fmla="*/ 5905501 w 9315450"/>
              <a:gd name="connsiteY39" fmla="*/ 123931 h 3779149"/>
              <a:gd name="connsiteX40" fmla="*/ 5919787 w 9315450"/>
              <a:gd name="connsiteY40" fmla="*/ 202512 h 3779149"/>
              <a:gd name="connsiteX41" fmla="*/ 5560218 w 9315450"/>
              <a:gd name="connsiteY41" fmla="*/ 209656 h 3779149"/>
              <a:gd name="connsiteX42" fmla="*/ 5553075 w 9315450"/>
              <a:gd name="connsiteY42" fmla="*/ 252518 h 3779149"/>
              <a:gd name="connsiteX43" fmla="*/ 6150769 w 9315450"/>
              <a:gd name="connsiteY43" fmla="*/ 250137 h 3779149"/>
              <a:gd name="connsiteX44" fmla="*/ 6279356 w 9315450"/>
              <a:gd name="connsiteY44" fmla="*/ 321574 h 3779149"/>
              <a:gd name="connsiteX45" fmla="*/ 6167437 w 9315450"/>
              <a:gd name="connsiteY45" fmla="*/ 338242 h 3779149"/>
              <a:gd name="connsiteX46" fmla="*/ 6305550 w 9315450"/>
              <a:gd name="connsiteY46" fmla="*/ 376343 h 3779149"/>
              <a:gd name="connsiteX47" fmla="*/ 6391275 w 9315450"/>
              <a:gd name="connsiteY47" fmla="*/ 369199 h 3779149"/>
              <a:gd name="connsiteX48" fmla="*/ 6660356 w 9315450"/>
              <a:gd name="connsiteY48" fmla="*/ 514456 h 3779149"/>
              <a:gd name="connsiteX49" fmla="*/ 9315450 w 9315450"/>
              <a:gd name="connsiteY49" fmla="*/ 721624 h 3779149"/>
              <a:gd name="connsiteX50" fmla="*/ 9305925 w 9315450"/>
              <a:gd name="connsiteY50" fmla="*/ 3769624 h 3779149"/>
              <a:gd name="connsiteX51" fmla="*/ 38100 w 9315450"/>
              <a:gd name="connsiteY51" fmla="*/ 3779149 h 3779149"/>
              <a:gd name="connsiteX52" fmla="*/ 0 w 9315450"/>
              <a:gd name="connsiteY52" fmla="*/ 2645674 h 3779149"/>
              <a:gd name="connsiteX0" fmla="*/ 0 w 9315450"/>
              <a:gd name="connsiteY0" fmla="*/ 2645674 h 3779149"/>
              <a:gd name="connsiteX1" fmla="*/ 2855119 w 9315450"/>
              <a:gd name="connsiteY1" fmla="*/ 1159774 h 3779149"/>
              <a:gd name="connsiteX2" fmla="*/ 2085975 w 9315450"/>
              <a:gd name="connsiteY2" fmla="*/ 740674 h 3779149"/>
              <a:gd name="connsiteX3" fmla="*/ 2826544 w 9315450"/>
              <a:gd name="connsiteY3" fmla="*/ 759724 h 3779149"/>
              <a:gd name="connsiteX4" fmla="*/ 3057524 w 9315450"/>
              <a:gd name="connsiteY4" fmla="*/ 695430 h 3779149"/>
              <a:gd name="connsiteX5" fmla="*/ 2900363 w 9315450"/>
              <a:gd name="connsiteY5" fmla="*/ 678762 h 3779149"/>
              <a:gd name="connsiteX6" fmla="*/ 2962275 w 9315450"/>
              <a:gd name="connsiteY6" fmla="*/ 628756 h 3779149"/>
              <a:gd name="connsiteX7" fmla="*/ 3169443 w 9315450"/>
              <a:gd name="connsiteY7" fmla="*/ 571606 h 3779149"/>
              <a:gd name="connsiteX8" fmla="*/ 3195637 w 9315450"/>
              <a:gd name="connsiteY8" fmla="*/ 545412 h 3779149"/>
              <a:gd name="connsiteX9" fmla="*/ 3336132 w 9315450"/>
              <a:gd name="connsiteY9" fmla="*/ 547792 h 3779149"/>
              <a:gd name="connsiteX10" fmla="*/ 3471863 w 9315450"/>
              <a:gd name="connsiteY10" fmla="*/ 554936 h 3779149"/>
              <a:gd name="connsiteX11" fmla="*/ 3555206 w 9315450"/>
              <a:gd name="connsiteY11" fmla="*/ 554937 h 3779149"/>
              <a:gd name="connsiteX12" fmla="*/ 3805238 w 9315450"/>
              <a:gd name="connsiteY12" fmla="*/ 543030 h 3779149"/>
              <a:gd name="connsiteX13" fmla="*/ 3867150 w 9315450"/>
              <a:gd name="connsiteY13" fmla="*/ 521599 h 3779149"/>
              <a:gd name="connsiteX14" fmla="*/ 3838575 w 9315450"/>
              <a:gd name="connsiteY14" fmla="*/ 483499 h 3779149"/>
              <a:gd name="connsiteX15" fmla="*/ 3743325 w 9315450"/>
              <a:gd name="connsiteY15" fmla="*/ 476355 h 3779149"/>
              <a:gd name="connsiteX16" fmla="*/ 3805237 w 9315450"/>
              <a:gd name="connsiteY16" fmla="*/ 390630 h 3779149"/>
              <a:gd name="connsiteX17" fmla="*/ 3971925 w 9315450"/>
              <a:gd name="connsiteY17" fmla="*/ 388249 h 3779149"/>
              <a:gd name="connsiteX18" fmla="*/ 4055269 w 9315450"/>
              <a:gd name="connsiteY18" fmla="*/ 333480 h 3779149"/>
              <a:gd name="connsiteX19" fmla="*/ 4086225 w 9315450"/>
              <a:gd name="connsiteY19" fmla="*/ 235849 h 3779149"/>
              <a:gd name="connsiteX20" fmla="*/ 4038600 w 9315450"/>
              <a:gd name="connsiteY20" fmla="*/ 221562 h 3779149"/>
              <a:gd name="connsiteX21" fmla="*/ 4029075 w 9315450"/>
              <a:gd name="connsiteY21" fmla="*/ 169174 h 3779149"/>
              <a:gd name="connsiteX22" fmla="*/ 4186238 w 9315450"/>
              <a:gd name="connsiteY22" fmla="*/ 162031 h 3779149"/>
              <a:gd name="connsiteX23" fmla="*/ 4212431 w 9315450"/>
              <a:gd name="connsiteY23" fmla="*/ 109643 h 3779149"/>
              <a:gd name="connsiteX24" fmla="*/ 4298156 w 9315450"/>
              <a:gd name="connsiteY24" fmla="*/ 97736 h 3779149"/>
              <a:gd name="connsiteX25" fmla="*/ 4401414 w 9315450"/>
              <a:gd name="connsiteY25" fmla="*/ 41239 h 3779149"/>
              <a:gd name="connsiteX26" fmla="*/ 4783022 w 9315450"/>
              <a:gd name="connsiteY26" fmla="*/ 42710 h 3779149"/>
              <a:gd name="connsiteX27" fmla="*/ 4888824 w 9315450"/>
              <a:gd name="connsiteY27" fmla="*/ 42408 h 3779149"/>
              <a:gd name="connsiteX28" fmla="*/ 4824413 w 9315450"/>
              <a:gd name="connsiteY28" fmla="*/ 85830 h 3779149"/>
              <a:gd name="connsiteX29" fmla="*/ 5403055 w 9315450"/>
              <a:gd name="connsiteY29" fmla="*/ 81068 h 3779149"/>
              <a:gd name="connsiteX30" fmla="*/ 5412582 w 9315450"/>
              <a:gd name="connsiteY30" fmla="*/ 9676 h 3779149"/>
              <a:gd name="connsiteX31" fmla="*/ 5505450 w 9315450"/>
              <a:gd name="connsiteY31" fmla="*/ 0 h 3779149"/>
              <a:gd name="connsiteX32" fmla="*/ 5492634 w 9315450"/>
              <a:gd name="connsiteY32" fmla="*/ 31668 h 3779149"/>
              <a:gd name="connsiteX33" fmla="*/ 5460206 w 9315450"/>
              <a:gd name="connsiteY33" fmla="*/ 88213 h 3779149"/>
              <a:gd name="connsiteX34" fmla="*/ 5753100 w 9315450"/>
              <a:gd name="connsiteY34" fmla="*/ 73924 h 3779149"/>
              <a:gd name="connsiteX35" fmla="*/ 5772151 w 9315450"/>
              <a:gd name="connsiteY35" fmla="*/ 112023 h 3779149"/>
              <a:gd name="connsiteX36" fmla="*/ 5812631 w 9315450"/>
              <a:gd name="connsiteY36" fmla="*/ 131074 h 3779149"/>
              <a:gd name="connsiteX37" fmla="*/ 5831681 w 9315450"/>
              <a:gd name="connsiteY37" fmla="*/ 171556 h 3779149"/>
              <a:gd name="connsiteX38" fmla="*/ 5872163 w 9315450"/>
              <a:gd name="connsiteY38" fmla="*/ 162031 h 3779149"/>
              <a:gd name="connsiteX39" fmla="*/ 5905501 w 9315450"/>
              <a:gd name="connsiteY39" fmla="*/ 123931 h 3779149"/>
              <a:gd name="connsiteX40" fmla="*/ 5919787 w 9315450"/>
              <a:gd name="connsiteY40" fmla="*/ 202512 h 3779149"/>
              <a:gd name="connsiteX41" fmla="*/ 5560218 w 9315450"/>
              <a:gd name="connsiteY41" fmla="*/ 209656 h 3779149"/>
              <a:gd name="connsiteX42" fmla="*/ 5553075 w 9315450"/>
              <a:gd name="connsiteY42" fmla="*/ 252518 h 3779149"/>
              <a:gd name="connsiteX43" fmla="*/ 6150769 w 9315450"/>
              <a:gd name="connsiteY43" fmla="*/ 250137 h 3779149"/>
              <a:gd name="connsiteX44" fmla="*/ 6279356 w 9315450"/>
              <a:gd name="connsiteY44" fmla="*/ 321574 h 3779149"/>
              <a:gd name="connsiteX45" fmla="*/ 6167437 w 9315450"/>
              <a:gd name="connsiteY45" fmla="*/ 338242 h 3779149"/>
              <a:gd name="connsiteX46" fmla="*/ 6305550 w 9315450"/>
              <a:gd name="connsiteY46" fmla="*/ 376343 h 3779149"/>
              <a:gd name="connsiteX47" fmla="*/ 6391275 w 9315450"/>
              <a:gd name="connsiteY47" fmla="*/ 369199 h 3779149"/>
              <a:gd name="connsiteX48" fmla="*/ 6660356 w 9315450"/>
              <a:gd name="connsiteY48" fmla="*/ 514456 h 3779149"/>
              <a:gd name="connsiteX49" fmla="*/ 9315450 w 9315450"/>
              <a:gd name="connsiteY49" fmla="*/ 721624 h 3779149"/>
              <a:gd name="connsiteX50" fmla="*/ 9305925 w 9315450"/>
              <a:gd name="connsiteY50" fmla="*/ 3769624 h 3779149"/>
              <a:gd name="connsiteX51" fmla="*/ 38100 w 9315450"/>
              <a:gd name="connsiteY51" fmla="*/ 3779149 h 3779149"/>
              <a:gd name="connsiteX52" fmla="*/ 0 w 9315450"/>
              <a:gd name="connsiteY52" fmla="*/ 2645674 h 3779149"/>
              <a:gd name="connsiteX0" fmla="*/ 0 w 9315450"/>
              <a:gd name="connsiteY0" fmla="*/ 2639987 h 3773462"/>
              <a:gd name="connsiteX1" fmla="*/ 2855119 w 9315450"/>
              <a:gd name="connsiteY1" fmla="*/ 1154087 h 3773462"/>
              <a:gd name="connsiteX2" fmla="*/ 2085975 w 9315450"/>
              <a:gd name="connsiteY2" fmla="*/ 734987 h 3773462"/>
              <a:gd name="connsiteX3" fmla="*/ 2826544 w 9315450"/>
              <a:gd name="connsiteY3" fmla="*/ 754037 h 3773462"/>
              <a:gd name="connsiteX4" fmla="*/ 3057524 w 9315450"/>
              <a:gd name="connsiteY4" fmla="*/ 689743 h 3773462"/>
              <a:gd name="connsiteX5" fmla="*/ 2900363 w 9315450"/>
              <a:gd name="connsiteY5" fmla="*/ 673075 h 3773462"/>
              <a:gd name="connsiteX6" fmla="*/ 2962275 w 9315450"/>
              <a:gd name="connsiteY6" fmla="*/ 623069 h 3773462"/>
              <a:gd name="connsiteX7" fmla="*/ 3169443 w 9315450"/>
              <a:gd name="connsiteY7" fmla="*/ 565919 h 3773462"/>
              <a:gd name="connsiteX8" fmla="*/ 3195637 w 9315450"/>
              <a:gd name="connsiteY8" fmla="*/ 539725 h 3773462"/>
              <a:gd name="connsiteX9" fmla="*/ 3336132 w 9315450"/>
              <a:gd name="connsiteY9" fmla="*/ 542105 h 3773462"/>
              <a:gd name="connsiteX10" fmla="*/ 3471863 w 9315450"/>
              <a:gd name="connsiteY10" fmla="*/ 549249 h 3773462"/>
              <a:gd name="connsiteX11" fmla="*/ 3555206 w 9315450"/>
              <a:gd name="connsiteY11" fmla="*/ 549250 h 3773462"/>
              <a:gd name="connsiteX12" fmla="*/ 3805238 w 9315450"/>
              <a:gd name="connsiteY12" fmla="*/ 537343 h 3773462"/>
              <a:gd name="connsiteX13" fmla="*/ 3867150 w 9315450"/>
              <a:gd name="connsiteY13" fmla="*/ 515912 h 3773462"/>
              <a:gd name="connsiteX14" fmla="*/ 3838575 w 9315450"/>
              <a:gd name="connsiteY14" fmla="*/ 477812 h 3773462"/>
              <a:gd name="connsiteX15" fmla="*/ 3743325 w 9315450"/>
              <a:gd name="connsiteY15" fmla="*/ 470668 h 3773462"/>
              <a:gd name="connsiteX16" fmla="*/ 3805237 w 9315450"/>
              <a:gd name="connsiteY16" fmla="*/ 384943 h 3773462"/>
              <a:gd name="connsiteX17" fmla="*/ 3971925 w 9315450"/>
              <a:gd name="connsiteY17" fmla="*/ 382562 h 3773462"/>
              <a:gd name="connsiteX18" fmla="*/ 4055269 w 9315450"/>
              <a:gd name="connsiteY18" fmla="*/ 327793 h 3773462"/>
              <a:gd name="connsiteX19" fmla="*/ 4086225 w 9315450"/>
              <a:gd name="connsiteY19" fmla="*/ 230162 h 3773462"/>
              <a:gd name="connsiteX20" fmla="*/ 4038600 w 9315450"/>
              <a:gd name="connsiteY20" fmla="*/ 215875 h 3773462"/>
              <a:gd name="connsiteX21" fmla="*/ 4029075 w 9315450"/>
              <a:gd name="connsiteY21" fmla="*/ 163487 h 3773462"/>
              <a:gd name="connsiteX22" fmla="*/ 4186238 w 9315450"/>
              <a:gd name="connsiteY22" fmla="*/ 156344 h 3773462"/>
              <a:gd name="connsiteX23" fmla="*/ 4212431 w 9315450"/>
              <a:gd name="connsiteY23" fmla="*/ 103956 h 3773462"/>
              <a:gd name="connsiteX24" fmla="*/ 4298156 w 9315450"/>
              <a:gd name="connsiteY24" fmla="*/ 92049 h 3773462"/>
              <a:gd name="connsiteX25" fmla="*/ 4401414 w 9315450"/>
              <a:gd name="connsiteY25" fmla="*/ 35552 h 3773462"/>
              <a:gd name="connsiteX26" fmla="*/ 4783022 w 9315450"/>
              <a:gd name="connsiteY26" fmla="*/ 37023 h 3773462"/>
              <a:gd name="connsiteX27" fmla="*/ 4888824 w 9315450"/>
              <a:gd name="connsiteY27" fmla="*/ 36721 h 3773462"/>
              <a:gd name="connsiteX28" fmla="*/ 4824413 w 9315450"/>
              <a:gd name="connsiteY28" fmla="*/ 80143 h 3773462"/>
              <a:gd name="connsiteX29" fmla="*/ 5403055 w 9315450"/>
              <a:gd name="connsiteY29" fmla="*/ 75381 h 3773462"/>
              <a:gd name="connsiteX30" fmla="*/ 5412582 w 9315450"/>
              <a:gd name="connsiteY30" fmla="*/ 3989 h 3773462"/>
              <a:gd name="connsiteX31" fmla="*/ 5515582 w 9315450"/>
              <a:gd name="connsiteY31" fmla="*/ 1912 h 3773462"/>
              <a:gd name="connsiteX32" fmla="*/ 5492634 w 9315450"/>
              <a:gd name="connsiteY32" fmla="*/ 25981 h 3773462"/>
              <a:gd name="connsiteX33" fmla="*/ 5460206 w 9315450"/>
              <a:gd name="connsiteY33" fmla="*/ 82526 h 3773462"/>
              <a:gd name="connsiteX34" fmla="*/ 5753100 w 9315450"/>
              <a:gd name="connsiteY34" fmla="*/ 68237 h 3773462"/>
              <a:gd name="connsiteX35" fmla="*/ 5772151 w 9315450"/>
              <a:gd name="connsiteY35" fmla="*/ 106336 h 3773462"/>
              <a:gd name="connsiteX36" fmla="*/ 5812631 w 9315450"/>
              <a:gd name="connsiteY36" fmla="*/ 125387 h 3773462"/>
              <a:gd name="connsiteX37" fmla="*/ 5831681 w 9315450"/>
              <a:gd name="connsiteY37" fmla="*/ 165869 h 3773462"/>
              <a:gd name="connsiteX38" fmla="*/ 5872163 w 9315450"/>
              <a:gd name="connsiteY38" fmla="*/ 156344 h 3773462"/>
              <a:gd name="connsiteX39" fmla="*/ 5905501 w 9315450"/>
              <a:gd name="connsiteY39" fmla="*/ 118244 h 3773462"/>
              <a:gd name="connsiteX40" fmla="*/ 5919787 w 9315450"/>
              <a:gd name="connsiteY40" fmla="*/ 196825 h 3773462"/>
              <a:gd name="connsiteX41" fmla="*/ 5560218 w 9315450"/>
              <a:gd name="connsiteY41" fmla="*/ 203969 h 3773462"/>
              <a:gd name="connsiteX42" fmla="*/ 5553075 w 9315450"/>
              <a:gd name="connsiteY42" fmla="*/ 246831 h 3773462"/>
              <a:gd name="connsiteX43" fmla="*/ 6150769 w 9315450"/>
              <a:gd name="connsiteY43" fmla="*/ 244450 h 3773462"/>
              <a:gd name="connsiteX44" fmla="*/ 6279356 w 9315450"/>
              <a:gd name="connsiteY44" fmla="*/ 315887 h 3773462"/>
              <a:gd name="connsiteX45" fmla="*/ 6167437 w 9315450"/>
              <a:gd name="connsiteY45" fmla="*/ 332555 h 3773462"/>
              <a:gd name="connsiteX46" fmla="*/ 6305550 w 9315450"/>
              <a:gd name="connsiteY46" fmla="*/ 370656 h 3773462"/>
              <a:gd name="connsiteX47" fmla="*/ 6391275 w 9315450"/>
              <a:gd name="connsiteY47" fmla="*/ 363512 h 3773462"/>
              <a:gd name="connsiteX48" fmla="*/ 6660356 w 9315450"/>
              <a:gd name="connsiteY48" fmla="*/ 508769 h 3773462"/>
              <a:gd name="connsiteX49" fmla="*/ 9315450 w 9315450"/>
              <a:gd name="connsiteY49" fmla="*/ 715937 h 3773462"/>
              <a:gd name="connsiteX50" fmla="*/ 9305925 w 9315450"/>
              <a:gd name="connsiteY50" fmla="*/ 3763937 h 3773462"/>
              <a:gd name="connsiteX51" fmla="*/ 38100 w 9315450"/>
              <a:gd name="connsiteY51" fmla="*/ 3773462 h 3773462"/>
              <a:gd name="connsiteX52" fmla="*/ 0 w 9315450"/>
              <a:gd name="connsiteY52" fmla="*/ 2639987 h 3773462"/>
              <a:gd name="connsiteX0" fmla="*/ 0 w 9315450"/>
              <a:gd name="connsiteY0" fmla="*/ 2638075 h 3771550"/>
              <a:gd name="connsiteX1" fmla="*/ 2855119 w 9315450"/>
              <a:gd name="connsiteY1" fmla="*/ 1152175 h 3771550"/>
              <a:gd name="connsiteX2" fmla="*/ 2085975 w 9315450"/>
              <a:gd name="connsiteY2" fmla="*/ 733075 h 3771550"/>
              <a:gd name="connsiteX3" fmla="*/ 2826544 w 9315450"/>
              <a:gd name="connsiteY3" fmla="*/ 752125 h 3771550"/>
              <a:gd name="connsiteX4" fmla="*/ 3057524 w 9315450"/>
              <a:gd name="connsiteY4" fmla="*/ 687831 h 3771550"/>
              <a:gd name="connsiteX5" fmla="*/ 2900363 w 9315450"/>
              <a:gd name="connsiteY5" fmla="*/ 671163 h 3771550"/>
              <a:gd name="connsiteX6" fmla="*/ 2962275 w 9315450"/>
              <a:gd name="connsiteY6" fmla="*/ 621157 h 3771550"/>
              <a:gd name="connsiteX7" fmla="*/ 3169443 w 9315450"/>
              <a:gd name="connsiteY7" fmla="*/ 564007 h 3771550"/>
              <a:gd name="connsiteX8" fmla="*/ 3195637 w 9315450"/>
              <a:gd name="connsiteY8" fmla="*/ 537813 h 3771550"/>
              <a:gd name="connsiteX9" fmla="*/ 3336132 w 9315450"/>
              <a:gd name="connsiteY9" fmla="*/ 540193 h 3771550"/>
              <a:gd name="connsiteX10" fmla="*/ 3471863 w 9315450"/>
              <a:gd name="connsiteY10" fmla="*/ 547337 h 3771550"/>
              <a:gd name="connsiteX11" fmla="*/ 3555206 w 9315450"/>
              <a:gd name="connsiteY11" fmla="*/ 547338 h 3771550"/>
              <a:gd name="connsiteX12" fmla="*/ 3805238 w 9315450"/>
              <a:gd name="connsiteY12" fmla="*/ 535431 h 3771550"/>
              <a:gd name="connsiteX13" fmla="*/ 3867150 w 9315450"/>
              <a:gd name="connsiteY13" fmla="*/ 514000 h 3771550"/>
              <a:gd name="connsiteX14" fmla="*/ 3838575 w 9315450"/>
              <a:gd name="connsiteY14" fmla="*/ 475900 h 3771550"/>
              <a:gd name="connsiteX15" fmla="*/ 3743325 w 9315450"/>
              <a:gd name="connsiteY15" fmla="*/ 468756 h 3771550"/>
              <a:gd name="connsiteX16" fmla="*/ 3805237 w 9315450"/>
              <a:gd name="connsiteY16" fmla="*/ 383031 h 3771550"/>
              <a:gd name="connsiteX17" fmla="*/ 3971925 w 9315450"/>
              <a:gd name="connsiteY17" fmla="*/ 380650 h 3771550"/>
              <a:gd name="connsiteX18" fmla="*/ 4055269 w 9315450"/>
              <a:gd name="connsiteY18" fmla="*/ 325881 h 3771550"/>
              <a:gd name="connsiteX19" fmla="*/ 4086225 w 9315450"/>
              <a:gd name="connsiteY19" fmla="*/ 228250 h 3771550"/>
              <a:gd name="connsiteX20" fmla="*/ 4038600 w 9315450"/>
              <a:gd name="connsiteY20" fmla="*/ 213963 h 3771550"/>
              <a:gd name="connsiteX21" fmla="*/ 4029075 w 9315450"/>
              <a:gd name="connsiteY21" fmla="*/ 161575 h 3771550"/>
              <a:gd name="connsiteX22" fmla="*/ 4186238 w 9315450"/>
              <a:gd name="connsiteY22" fmla="*/ 154432 h 3771550"/>
              <a:gd name="connsiteX23" fmla="*/ 4212431 w 9315450"/>
              <a:gd name="connsiteY23" fmla="*/ 102044 h 3771550"/>
              <a:gd name="connsiteX24" fmla="*/ 4298156 w 9315450"/>
              <a:gd name="connsiteY24" fmla="*/ 90137 h 3771550"/>
              <a:gd name="connsiteX25" fmla="*/ 4401414 w 9315450"/>
              <a:gd name="connsiteY25" fmla="*/ 33640 h 3771550"/>
              <a:gd name="connsiteX26" fmla="*/ 4783022 w 9315450"/>
              <a:gd name="connsiteY26" fmla="*/ 35111 h 3771550"/>
              <a:gd name="connsiteX27" fmla="*/ 4888824 w 9315450"/>
              <a:gd name="connsiteY27" fmla="*/ 34809 h 3771550"/>
              <a:gd name="connsiteX28" fmla="*/ 4824413 w 9315450"/>
              <a:gd name="connsiteY28" fmla="*/ 78231 h 3771550"/>
              <a:gd name="connsiteX29" fmla="*/ 5403055 w 9315450"/>
              <a:gd name="connsiteY29" fmla="*/ 73469 h 3771550"/>
              <a:gd name="connsiteX30" fmla="*/ 5412582 w 9315450"/>
              <a:gd name="connsiteY30" fmla="*/ 2077 h 3771550"/>
              <a:gd name="connsiteX31" fmla="*/ 5515582 w 9315450"/>
              <a:gd name="connsiteY31" fmla="*/ 0 h 3771550"/>
              <a:gd name="connsiteX32" fmla="*/ 5492634 w 9315450"/>
              <a:gd name="connsiteY32" fmla="*/ 24069 h 3771550"/>
              <a:gd name="connsiteX33" fmla="*/ 5460206 w 9315450"/>
              <a:gd name="connsiteY33" fmla="*/ 80614 h 3771550"/>
              <a:gd name="connsiteX34" fmla="*/ 5753100 w 9315450"/>
              <a:gd name="connsiteY34" fmla="*/ 66325 h 3771550"/>
              <a:gd name="connsiteX35" fmla="*/ 5772151 w 9315450"/>
              <a:gd name="connsiteY35" fmla="*/ 104424 h 3771550"/>
              <a:gd name="connsiteX36" fmla="*/ 5812631 w 9315450"/>
              <a:gd name="connsiteY36" fmla="*/ 123475 h 3771550"/>
              <a:gd name="connsiteX37" fmla="*/ 5831681 w 9315450"/>
              <a:gd name="connsiteY37" fmla="*/ 163957 h 3771550"/>
              <a:gd name="connsiteX38" fmla="*/ 5872163 w 9315450"/>
              <a:gd name="connsiteY38" fmla="*/ 154432 h 3771550"/>
              <a:gd name="connsiteX39" fmla="*/ 5905501 w 9315450"/>
              <a:gd name="connsiteY39" fmla="*/ 116332 h 3771550"/>
              <a:gd name="connsiteX40" fmla="*/ 5919787 w 9315450"/>
              <a:gd name="connsiteY40" fmla="*/ 194913 h 3771550"/>
              <a:gd name="connsiteX41" fmla="*/ 5560218 w 9315450"/>
              <a:gd name="connsiteY41" fmla="*/ 202057 h 3771550"/>
              <a:gd name="connsiteX42" fmla="*/ 5553075 w 9315450"/>
              <a:gd name="connsiteY42" fmla="*/ 244919 h 3771550"/>
              <a:gd name="connsiteX43" fmla="*/ 6150769 w 9315450"/>
              <a:gd name="connsiteY43" fmla="*/ 242538 h 3771550"/>
              <a:gd name="connsiteX44" fmla="*/ 6279356 w 9315450"/>
              <a:gd name="connsiteY44" fmla="*/ 313975 h 3771550"/>
              <a:gd name="connsiteX45" fmla="*/ 6167437 w 9315450"/>
              <a:gd name="connsiteY45" fmla="*/ 330643 h 3771550"/>
              <a:gd name="connsiteX46" fmla="*/ 6305550 w 9315450"/>
              <a:gd name="connsiteY46" fmla="*/ 368744 h 3771550"/>
              <a:gd name="connsiteX47" fmla="*/ 6391275 w 9315450"/>
              <a:gd name="connsiteY47" fmla="*/ 361600 h 3771550"/>
              <a:gd name="connsiteX48" fmla="*/ 6660356 w 9315450"/>
              <a:gd name="connsiteY48" fmla="*/ 506857 h 3771550"/>
              <a:gd name="connsiteX49" fmla="*/ 9315450 w 9315450"/>
              <a:gd name="connsiteY49" fmla="*/ 714025 h 3771550"/>
              <a:gd name="connsiteX50" fmla="*/ 9305925 w 9315450"/>
              <a:gd name="connsiteY50" fmla="*/ 3762025 h 3771550"/>
              <a:gd name="connsiteX51" fmla="*/ 38100 w 9315450"/>
              <a:gd name="connsiteY51" fmla="*/ 3771550 h 3771550"/>
              <a:gd name="connsiteX52" fmla="*/ 0 w 9315450"/>
              <a:gd name="connsiteY52" fmla="*/ 2638075 h 3771550"/>
              <a:gd name="connsiteX0" fmla="*/ 0 w 9315450"/>
              <a:gd name="connsiteY0" fmla="*/ 2638075 h 3771550"/>
              <a:gd name="connsiteX1" fmla="*/ 2855119 w 9315450"/>
              <a:gd name="connsiteY1" fmla="*/ 1152175 h 3771550"/>
              <a:gd name="connsiteX2" fmla="*/ 2085975 w 9315450"/>
              <a:gd name="connsiteY2" fmla="*/ 733075 h 3771550"/>
              <a:gd name="connsiteX3" fmla="*/ 2826544 w 9315450"/>
              <a:gd name="connsiteY3" fmla="*/ 752125 h 3771550"/>
              <a:gd name="connsiteX4" fmla="*/ 3057524 w 9315450"/>
              <a:gd name="connsiteY4" fmla="*/ 687831 h 3771550"/>
              <a:gd name="connsiteX5" fmla="*/ 2900363 w 9315450"/>
              <a:gd name="connsiteY5" fmla="*/ 671163 h 3771550"/>
              <a:gd name="connsiteX6" fmla="*/ 2962275 w 9315450"/>
              <a:gd name="connsiteY6" fmla="*/ 621157 h 3771550"/>
              <a:gd name="connsiteX7" fmla="*/ 3169443 w 9315450"/>
              <a:gd name="connsiteY7" fmla="*/ 564007 h 3771550"/>
              <a:gd name="connsiteX8" fmla="*/ 3195637 w 9315450"/>
              <a:gd name="connsiteY8" fmla="*/ 537813 h 3771550"/>
              <a:gd name="connsiteX9" fmla="*/ 3336132 w 9315450"/>
              <a:gd name="connsiteY9" fmla="*/ 540193 h 3771550"/>
              <a:gd name="connsiteX10" fmla="*/ 3471863 w 9315450"/>
              <a:gd name="connsiteY10" fmla="*/ 547337 h 3771550"/>
              <a:gd name="connsiteX11" fmla="*/ 3555206 w 9315450"/>
              <a:gd name="connsiteY11" fmla="*/ 547338 h 3771550"/>
              <a:gd name="connsiteX12" fmla="*/ 3805238 w 9315450"/>
              <a:gd name="connsiteY12" fmla="*/ 535431 h 3771550"/>
              <a:gd name="connsiteX13" fmla="*/ 3867150 w 9315450"/>
              <a:gd name="connsiteY13" fmla="*/ 514000 h 3771550"/>
              <a:gd name="connsiteX14" fmla="*/ 3838575 w 9315450"/>
              <a:gd name="connsiteY14" fmla="*/ 475900 h 3771550"/>
              <a:gd name="connsiteX15" fmla="*/ 3743325 w 9315450"/>
              <a:gd name="connsiteY15" fmla="*/ 468756 h 3771550"/>
              <a:gd name="connsiteX16" fmla="*/ 3805237 w 9315450"/>
              <a:gd name="connsiteY16" fmla="*/ 383031 h 3771550"/>
              <a:gd name="connsiteX17" fmla="*/ 3971925 w 9315450"/>
              <a:gd name="connsiteY17" fmla="*/ 380650 h 3771550"/>
              <a:gd name="connsiteX18" fmla="*/ 4055269 w 9315450"/>
              <a:gd name="connsiteY18" fmla="*/ 325881 h 3771550"/>
              <a:gd name="connsiteX19" fmla="*/ 4086225 w 9315450"/>
              <a:gd name="connsiteY19" fmla="*/ 228250 h 3771550"/>
              <a:gd name="connsiteX20" fmla="*/ 4038600 w 9315450"/>
              <a:gd name="connsiteY20" fmla="*/ 213963 h 3771550"/>
              <a:gd name="connsiteX21" fmla="*/ 4029075 w 9315450"/>
              <a:gd name="connsiteY21" fmla="*/ 161575 h 3771550"/>
              <a:gd name="connsiteX22" fmla="*/ 4186238 w 9315450"/>
              <a:gd name="connsiteY22" fmla="*/ 154432 h 3771550"/>
              <a:gd name="connsiteX23" fmla="*/ 4212431 w 9315450"/>
              <a:gd name="connsiteY23" fmla="*/ 102044 h 3771550"/>
              <a:gd name="connsiteX24" fmla="*/ 4298156 w 9315450"/>
              <a:gd name="connsiteY24" fmla="*/ 90137 h 3771550"/>
              <a:gd name="connsiteX25" fmla="*/ 4401414 w 9315450"/>
              <a:gd name="connsiteY25" fmla="*/ 33640 h 3771550"/>
              <a:gd name="connsiteX26" fmla="*/ 4783022 w 9315450"/>
              <a:gd name="connsiteY26" fmla="*/ 35111 h 3771550"/>
              <a:gd name="connsiteX27" fmla="*/ 4888824 w 9315450"/>
              <a:gd name="connsiteY27" fmla="*/ 34809 h 3771550"/>
              <a:gd name="connsiteX28" fmla="*/ 4824413 w 9315450"/>
              <a:gd name="connsiteY28" fmla="*/ 78231 h 3771550"/>
              <a:gd name="connsiteX29" fmla="*/ 5403055 w 9315450"/>
              <a:gd name="connsiteY29" fmla="*/ 73469 h 3771550"/>
              <a:gd name="connsiteX30" fmla="*/ 5412582 w 9315450"/>
              <a:gd name="connsiteY30" fmla="*/ 17275 h 3771550"/>
              <a:gd name="connsiteX31" fmla="*/ 5515582 w 9315450"/>
              <a:gd name="connsiteY31" fmla="*/ 0 h 3771550"/>
              <a:gd name="connsiteX32" fmla="*/ 5492634 w 9315450"/>
              <a:gd name="connsiteY32" fmla="*/ 24069 h 3771550"/>
              <a:gd name="connsiteX33" fmla="*/ 5460206 w 9315450"/>
              <a:gd name="connsiteY33" fmla="*/ 80614 h 3771550"/>
              <a:gd name="connsiteX34" fmla="*/ 5753100 w 9315450"/>
              <a:gd name="connsiteY34" fmla="*/ 66325 h 3771550"/>
              <a:gd name="connsiteX35" fmla="*/ 5772151 w 9315450"/>
              <a:gd name="connsiteY35" fmla="*/ 104424 h 3771550"/>
              <a:gd name="connsiteX36" fmla="*/ 5812631 w 9315450"/>
              <a:gd name="connsiteY36" fmla="*/ 123475 h 3771550"/>
              <a:gd name="connsiteX37" fmla="*/ 5831681 w 9315450"/>
              <a:gd name="connsiteY37" fmla="*/ 163957 h 3771550"/>
              <a:gd name="connsiteX38" fmla="*/ 5872163 w 9315450"/>
              <a:gd name="connsiteY38" fmla="*/ 154432 h 3771550"/>
              <a:gd name="connsiteX39" fmla="*/ 5905501 w 9315450"/>
              <a:gd name="connsiteY39" fmla="*/ 116332 h 3771550"/>
              <a:gd name="connsiteX40" fmla="*/ 5919787 w 9315450"/>
              <a:gd name="connsiteY40" fmla="*/ 194913 h 3771550"/>
              <a:gd name="connsiteX41" fmla="*/ 5560218 w 9315450"/>
              <a:gd name="connsiteY41" fmla="*/ 202057 h 3771550"/>
              <a:gd name="connsiteX42" fmla="*/ 5553075 w 9315450"/>
              <a:gd name="connsiteY42" fmla="*/ 244919 h 3771550"/>
              <a:gd name="connsiteX43" fmla="*/ 6150769 w 9315450"/>
              <a:gd name="connsiteY43" fmla="*/ 242538 h 3771550"/>
              <a:gd name="connsiteX44" fmla="*/ 6279356 w 9315450"/>
              <a:gd name="connsiteY44" fmla="*/ 313975 h 3771550"/>
              <a:gd name="connsiteX45" fmla="*/ 6167437 w 9315450"/>
              <a:gd name="connsiteY45" fmla="*/ 330643 h 3771550"/>
              <a:gd name="connsiteX46" fmla="*/ 6305550 w 9315450"/>
              <a:gd name="connsiteY46" fmla="*/ 368744 h 3771550"/>
              <a:gd name="connsiteX47" fmla="*/ 6391275 w 9315450"/>
              <a:gd name="connsiteY47" fmla="*/ 361600 h 3771550"/>
              <a:gd name="connsiteX48" fmla="*/ 6660356 w 9315450"/>
              <a:gd name="connsiteY48" fmla="*/ 506857 h 3771550"/>
              <a:gd name="connsiteX49" fmla="*/ 9315450 w 9315450"/>
              <a:gd name="connsiteY49" fmla="*/ 714025 h 3771550"/>
              <a:gd name="connsiteX50" fmla="*/ 9305925 w 9315450"/>
              <a:gd name="connsiteY50" fmla="*/ 3762025 h 3771550"/>
              <a:gd name="connsiteX51" fmla="*/ 38100 w 9315450"/>
              <a:gd name="connsiteY51" fmla="*/ 3771550 h 3771550"/>
              <a:gd name="connsiteX52" fmla="*/ 0 w 9315450"/>
              <a:gd name="connsiteY52" fmla="*/ 2638075 h 3771550"/>
              <a:gd name="connsiteX0" fmla="*/ 0 w 9315450"/>
              <a:gd name="connsiteY0" fmla="*/ 2638075 h 3771550"/>
              <a:gd name="connsiteX1" fmla="*/ 2855119 w 9315450"/>
              <a:gd name="connsiteY1" fmla="*/ 1152175 h 3771550"/>
              <a:gd name="connsiteX2" fmla="*/ 2085975 w 9315450"/>
              <a:gd name="connsiteY2" fmla="*/ 733075 h 3771550"/>
              <a:gd name="connsiteX3" fmla="*/ 2826544 w 9315450"/>
              <a:gd name="connsiteY3" fmla="*/ 752125 h 3771550"/>
              <a:gd name="connsiteX4" fmla="*/ 3057524 w 9315450"/>
              <a:gd name="connsiteY4" fmla="*/ 687831 h 3771550"/>
              <a:gd name="connsiteX5" fmla="*/ 2900363 w 9315450"/>
              <a:gd name="connsiteY5" fmla="*/ 671163 h 3771550"/>
              <a:gd name="connsiteX6" fmla="*/ 2962275 w 9315450"/>
              <a:gd name="connsiteY6" fmla="*/ 621157 h 3771550"/>
              <a:gd name="connsiteX7" fmla="*/ 3169443 w 9315450"/>
              <a:gd name="connsiteY7" fmla="*/ 564007 h 3771550"/>
              <a:gd name="connsiteX8" fmla="*/ 3195637 w 9315450"/>
              <a:gd name="connsiteY8" fmla="*/ 537813 h 3771550"/>
              <a:gd name="connsiteX9" fmla="*/ 3336132 w 9315450"/>
              <a:gd name="connsiteY9" fmla="*/ 540193 h 3771550"/>
              <a:gd name="connsiteX10" fmla="*/ 3471863 w 9315450"/>
              <a:gd name="connsiteY10" fmla="*/ 547337 h 3771550"/>
              <a:gd name="connsiteX11" fmla="*/ 3555206 w 9315450"/>
              <a:gd name="connsiteY11" fmla="*/ 547338 h 3771550"/>
              <a:gd name="connsiteX12" fmla="*/ 3805238 w 9315450"/>
              <a:gd name="connsiteY12" fmla="*/ 535431 h 3771550"/>
              <a:gd name="connsiteX13" fmla="*/ 3867150 w 9315450"/>
              <a:gd name="connsiteY13" fmla="*/ 514000 h 3771550"/>
              <a:gd name="connsiteX14" fmla="*/ 3838575 w 9315450"/>
              <a:gd name="connsiteY14" fmla="*/ 475900 h 3771550"/>
              <a:gd name="connsiteX15" fmla="*/ 3743325 w 9315450"/>
              <a:gd name="connsiteY15" fmla="*/ 468756 h 3771550"/>
              <a:gd name="connsiteX16" fmla="*/ 3805237 w 9315450"/>
              <a:gd name="connsiteY16" fmla="*/ 383031 h 3771550"/>
              <a:gd name="connsiteX17" fmla="*/ 3971925 w 9315450"/>
              <a:gd name="connsiteY17" fmla="*/ 380650 h 3771550"/>
              <a:gd name="connsiteX18" fmla="*/ 4055269 w 9315450"/>
              <a:gd name="connsiteY18" fmla="*/ 325881 h 3771550"/>
              <a:gd name="connsiteX19" fmla="*/ 4086225 w 9315450"/>
              <a:gd name="connsiteY19" fmla="*/ 228250 h 3771550"/>
              <a:gd name="connsiteX20" fmla="*/ 4038600 w 9315450"/>
              <a:gd name="connsiteY20" fmla="*/ 213963 h 3771550"/>
              <a:gd name="connsiteX21" fmla="*/ 4029075 w 9315450"/>
              <a:gd name="connsiteY21" fmla="*/ 161575 h 3771550"/>
              <a:gd name="connsiteX22" fmla="*/ 4186238 w 9315450"/>
              <a:gd name="connsiteY22" fmla="*/ 154432 h 3771550"/>
              <a:gd name="connsiteX23" fmla="*/ 4212431 w 9315450"/>
              <a:gd name="connsiteY23" fmla="*/ 102044 h 3771550"/>
              <a:gd name="connsiteX24" fmla="*/ 4298156 w 9315450"/>
              <a:gd name="connsiteY24" fmla="*/ 90137 h 3771550"/>
              <a:gd name="connsiteX25" fmla="*/ 4401414 w 9315450"/>
              <a:gd name="connsiteY25" fmla="*/ 33640 h 3771550"/>
              <a:gd name="connsiteX26" fmla="*/ 4783022 w 9315450"/>
              <a:gd name="connsiteY26" fmla="*/ 35111 h 3771550"/>
              <a:gd name="connsiteX27" fmla="*/ 4888824 w 9315450"/>
              <a:gd name="connsiteY27" fmla="*/ 34809 h 3771550"/>
              <a:gd name="connsiteX28" fmla="*/ 4824413 w 9315450"/>
              <a:gd name="connsiteY28" fmla="*/ 78231 h 3771550"/>
              <a:gd name="connsiteX29" fmla="*/ 5403055 w 9315450"/>
              <a:gd name="connsiteY29" fmla="*/ 73469 h 3771550"/>
              <a:gd name="connsiteX30" fmla="*/ 5412582 w 9315450"/>
              <a:gd name="connsiteY30" fmla="*/ 2077 h 3771550"/>
              <a:gd name="connsiteX31" fmla="*/ 5515582 w 9315450"/>
              <a:gd name="connsiteY31" fmla="*/ 0 h 3771550"/>
              <a:gd name="connsiteX32" fmla="*/ 5492634 w 9315450"/>
              <a:gd name="connsiteY32" fmla="*/ 24069 h 3771550"/>
              <a:gd name="connsiteX33" fmla="*/ 5460206 w 9315450"/>
              <a:gd name="connsiteY33" fmla="*/ 80614 h 3771550"/>
              <a:gd name="connsiteX34" fmla="*/ 5753100 w 9315450"/>
              <a:gd name="connsiteY34" fmla="*/ 66325 h 3771550"/>
              <a:gd name="connsiteX35" fmla="*/ 5772151 w 9315450"/>
              <a:gd name="connsiteY35" fmla="*/ 104424 h 3771550"/>
              <a:gd name="connsiteX36" fmla="*/ 5812631 w 9315450"/>
              <a:gd name="connsiteY36" fmla="*/ 123475 h 3771550"/>
              <a:gd name="connsiteX37" fmla="*/ 5831681 w 9315450"/>
              <a:gd name="connsiteY37" fmla="*/ 163957 h 3771550"/>
              <a:gd name="connsiteX38" fmla="*/ 5872163 w 9315450"/>
              <a:gd name="connsiteY38" fmla="*/ 154432 h 3771550"/>
              <a:gd name="connsiteX39" fmla="*/ 5905501 w 9315450"/>
              <a:gd name="connsiteY39" fmla="*/ 116332 h 3771550"/>
              <a:gd name="connsiteX40" fmla="*/ 5919787 w 9315450"/>
              <a:gd name="connsiteY40" fmla="*/ 194913 h 3771550"/>
              <a:gd name="connsiteX41" fmla="*/ 5560218 w 9315450"/>
              <a:gd name="connsiteY41" fmla="*/ 202057 h 3771550"/>
              <a:gd name="connsiteX42" fmla="*/ 5553075 w 9315450"/>
              <a:gd name="connsiteY42" fmla="*/ 244919 h 3771550"/>
              <a:gd name="connsiteX43" fmla="*/ 6150769 w 9315450"/>
              <a:gd name="connsiteY43" fmla="*/ 242538 h 3771550"/>
              <a:gd name="connsiteX44" fmla="*/ 6279356 w 9315450"/>
              <a:gd name="connsiteY44" fmla="*/ 313975 h 3771550"/>
              <a:gd name="connsiteX45" fmla="*/ 6167437 w 9315450"/>
              <a:gd name="connsiteY45" fmla="*/ 330643 h 3771550"/>
              <a:gd name="connsiteX46" fmla="*/ 6305550 w 9315450"/>
              <a:gd name="connsiteY46" fmla="*/ 368744 h 3771550"/>
              <a:gd name="connsiteX47" fmla="*/ 6391275 w 9315450"/>
              <a:gd name="connsiteY47" fmla="*/ 361600 h 3771550"/>
              <a:gd name="connsiteX48" fmla="*/ 6660356 w 9315450"/>
              <a:gd name="connsiteY48" fmla="*/ 506857 h 3771550"/>
              <a:gd name="connsiteX49" fmla="*/ 9315450 w 9315450"/>
              <a:gd name="connsiteY49" fmla="*/ 714025 h 3771550"/>
              <a:gd name="connsiteX50" fmla="*/ 9305925 w 9315450"/>
              <a:gd name="connsiteY50" fmla="*/ 3762025 h 3771550"/>
              <a:gd name="connsiteX51" fmla="*/ 38100 w 9315450"/>
              <a:gd name="connsiteY51" fmla="*/ 3771550 h 3771550"/>
              <a:gd name="connsiteX52" fmla="*/ 0 w 9315450"/>
              <a:gd name="connsiteY52" fmla="*/ 2638075 h 3771550"/>
              <a:gd name="connsiteX0" fmla="*/ 0 w 9315450"/>
              <a:gd name="connsiteY0" fmla="*/ 2638075 h 3771550"/>
              <a:gd name="connsiteX1" fmla="*/ 2855119 w 9315450"/>
              <a:gd name="connsiteY1" fmla="*/ 1152175 h 3771550"/>
              <a:gd name="connsiteX2" fmla="*/ 2085975 w 9315450"/>
              <a:gd name="connsiteY2" fmla="*/ 733075 h 3771550"/>
              <a:gd name="connsiteX3" fmla="*/ 2826544 w 9315450"/>
              <a:gd name="connsiteY3" fmla="*/ 752125 h 3771550"/>
              <a:gd name="connsiteX4" fmla="*/ 3057524 w 9315450"/>
              <a:gd name="connsiteY4" fmla="*/ 687831 h 3771550"/>
              <a:gd name="connsiteX5" fmla="*/ 2900363 w 9315450"/>
              <a:gd name="connsiteY5" fmla="*/ 671163 h 3771550"/>
              <a:gd name="connsiteX6" fmla="*/ 2962275 w 9315450"/>
              <a:gd name="connsiteY6" fmla="*/ 621157 h 3771550"/>
              <a:gd name="connsiteX7" fmla="*/ 3169443 w 9315450"/>
              <a:gd name="connsiteY7" fmla="*/ 564007 h 3771550"/>
              <a:gd name="connsiteX8" fmla="*/ 3195637 w 9315450"/>
              <a:gd name="connsiteY8" fmla="*/ 537813 h 3771550"/>
              <a:gd name="connsiteX9" fmla="*/ 3336132 w 9315450"/>
              <a:gd name="connsiteY9" fmla="*/ 540193 h 3771550"/>
              <a:gd name="connsiteX10" fmla="*/ 3471863 w 9315450"/>
              <a:gd name="connsiteY10" fmla="*/ 547337 h 3771550"/>
              <a:gd name="connsiteX11" fmla="*/ 3555206 w 9315450"/>
              <a:gd name="connsiteY11" fmla="*/ 547338 h 3771550"/>
              <a:gd name="connsiteX12" fmla="*/ 3805238 w 9315450"/>
              <a:gd name="connsiteY12" fmla="*/ 535431 h 3771550"/>
              <a:gd name="connsiteX13" fmla="*/ 3867150 w 9315450"/>
              <a:gd name="connsiteY13" fmla="*/ 514000 h 3771550"/>
              <a:gd name="connsiteX14" fmla="*/ 3838575 w 9315450"/>
              <a:gd name="connsiteY14" fmla="*/ 475900 h 3771550"/>
              <a:gd name="connsiteX15" fmla="*/ 3743325 w 9315450"/>
              <a:gd name="connsiteY15" fmla="*/ 468756 h 3771550"/>
              <a:gd name="connsiteX16" fmla="*/ 3805237 w 9315450"/>
              <a:gd name="connsiteY16" fmla="*/ 383031 h 3771550"/>
              <a:gd name="connsiteX17" fmla="*/ 3971925 w 9315450"/>
              <a:gd name="connsiteY17" fmla="*/ 380650 h 3771550"/>
              <a:gd name="connsiteX18" fmla="*/ 4055269 w 9315450"/>
              <a:gd name="connsiteY18" fmla="*/ 325881 h 3771550"/>
              <a:gd name="connsiteX19" fmla="*/ 4086225 w 9315450"/>
              <a:gd name="connsiteY19" fmla="*/ 228250 h 3771550"/>
              <a:gd name="connsiteX20" fmla="*/ 4038600 w 9315450"/>
              <a:gd name="connsiteY20" fmla="*/ 213963 h 3771550"/>
              <a:gd name="connsiteX21" fmla="*/ 4029075 w 9315450"/>
              <a:gd name="connsiteY21" fmla="*/ 161575 h 3771550"/>
              <a:gd name="connsiteX22" fmla="*/ 4186238 w 9315450"/>
              <a:gd name="connsiteY22" fmla="*/ 154432 h 3771550"/>
              <a:gd name="connsiteX23" fmla="*/ 4212431 w 9315450"/>
              <a:gd name="connsiteY23" fmla="*/ 102044 h 3771550"/>
              <a:gd name="connsiteX24" fmla="*/ 4298156 w 9315450"/>
              <a:gd name="connsiteY24" fmla="*/ 90137 h 3771550"/>
              <a:gd name="connsiteX25" fmla="*/ 4401414 w 9315450"/>
              <a:gd name="connsiteY25" fmla="*/ 33640 h 3771550"/>
              <a:gd name="connsiteX26" fmla="*/ 4783022 w 9315450"/>
              <a:gd name="connsiteY26" fmla="*/ 35111 h 3771550"/>
              <a:gd name="connsiteX27" fmla="*/ 4888824 w 9315450"/>
              <a:gd name="connsiteY27" fmla="*/ 34809 h 3771550"/>
              <a:gd name="connsiteX28" fmla="*/ 4824413 w 9315450"/>
              <a:gd name="connsiteY28" fmla="*/ 78231 h 3771550"/>
              <a:gd name="connsiteX29" fmla="*/ 5403055 w 9315450"/>
              <a:gd name="connsiteY29" fmla="*/ 73469 h 3771550"/>
              <a:gd name="connsiteX30" fmla="*/ 5412582 w 9315450"/>
              <a:gd name="connsiteY30" fmla="*/ 2077 h 3771550"/>
              <a:gd name="connsiteX31" fmla="*/ 5515582 w 9315450"/>
              <a:gd name="connsiteY31" fmla="*/ 0 h 3771550"/>
              <a:gd name="connsiteX32" fmla="*/ 5470992 w 9315450"/>
              <a:gd name="connsiteY32" fmla="*/ 32185 h 3771550"/>
              <a:gd name="connsiteX33" fmla="*/ 5460206 w 9315450"/>
              <a:gd name="connsiteY33" fmla="*/ 80614 h 3771550"/>
              <a:gd name="connsiteX34" fmla="*/ 5753100 w 9315450"/>
              <a:gd name="connsiteY34" fmla="*/ 66325 h 3771550"/>
              <a:gd name="connsiteX35" fmla="*/ 5772151 w 9315450"/>
              <a:gd name="connsiteY35" fmla="*/ 104424 h 3771550"/>
              <a:gd name="connsiteX36" fmla="*/ 5812631 w 9315450"/>
              <a:gd name="connsiteY36" fmla="*/ 123475 h 3771550"/>
              <a:gd name="connsiteX37" fmla="*/ 5831681 w 9315450"/>
              <a:gd name="connsiteY37" fmla="*/ 163957 h 3771550"/>
              <a:gd name="connsiteX38" fmla="*/ 5872163 w 9315450"/>
              <a:gd name="connsiteY38" fmla="*/ 154432 h 3771550"/>
              <a:gd name="connsiteX39" fmla="*/ 5905501 w 9315450"/>
              <a:gd name="connsiteY39" fmla="*/ 116332 h 3771550"/>
              <a:gd name="connsiteX40" fmla="*/ 5919787 w 9315450"/>
              <a:gd name="connsiteY40" fmla="*/ 194913 h 3771550"/>
              <a:gd name="connsiteX41" fmla="*/ 5560218 w 9315450"/>
              <a:gd name="connsiteY41" fmla="*/ 202057 h 3771550"/>
              <a:gd name="connsiteX42" fmla="*/ 5553075 w 9315450"/>
              <a:gd name="connsiteY42" fmla="*/ 244919 h 3771550"/>
              <a:gd name="connsiteX43" fmla="*/ 6150769 w 9315450"/>
              <a:gd name="connsiteY43" fmla="*/ 242538 h 3771550"/>
              <a:gd name="connsiteX44" fmla="*/ 6279356 w 9315450"/>
              <a:gd name="connsiteY44" fmla="*/ 313975 h 3771550"/>
              <a:gd name="connsiteX45" fmla="*/ 6167437 w 9315450"/>
              <a:gd name="connsiteY45" fmla="*/ 330643 h 3771550"/>
              <a:gd name="connsiteX46" fmla="*/ 6305550 w 9315450"/>
              <a:gd name="connsiteY46" fmla="*/ 368744 h 3771550"/>
              <a:gd name="connsiteX47" fmla="*/ 6391275 w 9315450"/>
              <a:gd name="connsiteY47" fmla="*/ 361600 h 3771550"/>
              <a:gd name="connsiteX48" fmla="*/ 6660356 w 9315450"/>
              <a:gd name="connsiteY48" fmla="*/ 506857 h 3771550"/>
              <a:gd name="connsiteX49" fmla="*/ 9315450 w 9315450"/>
              <a:gd name="connsiteY49" fmla="*/ 714025 h 3771550"/>
              <a:gd name="connsiteX50" fmla="*/ 9305925 w 9315450"/>
              <a:gd name="connsiteY50" fmla="*/ 3762025 h 3771550"/>
              <a:gd name="connsiteX51" fmla="*/ 38100 w 9315450"/>
              <a:gd name="connsiteY51" fmla="*/ 3771550 h 3771550"/>
              <a:gd name="connsiteX52" fmla="*/ 0 w 9315450"/>
              <a:gd name="connsiteY52" fmla="*/ 2638075 h 3771550"/>
              <a:gd name="connsiteX0" fmla="*/ 0 w 9315450"/>
              <a:gd name="connsiteY0" fmla="*/ 2638075 h 3771550"/>
              <a:gd name="connsiteX1" fmla="*/ 2855119 w 9315450"/>
              <a:gd name="connsiteY1" fmla="*/ 1152175 h 3771550"/>
              <a:gd name="connsiteX2" fmla="*/ 2085975 w 9315450"/>
              <a:gd name="connsiteY2" fmla="*/ 733075 h 3771550"/>
              <a:gd name="connsiteX3" fmla="*/ 2826544 w 9315450"/>
              <a:gd name="connsiteY3" fmla="*/ 752125 h 3771550"/>
              <a:gd name="connsiteX4" fmla="*/ 3057524 w 9315450"/>
              <a:gd name="connsiteY4" fmla="*/ 687831 h 3771550"/>
              <a:gd name="connsiteX5" fmla="*/ 2900363 w 9315450"/>
              <a:gd name="connsiteY5" fmla="*/ 671163 h 3771550"/>
              <a:gd name="connsiteX6" fmla="*/ 2962275 w 9315450"/>
              <a:gd name="connsiteY6" fmla="*/ 621157 h 3771550"/>
              <a:gd name="connsiteX7" fmla="*/ 3169443 w 9315450"/>
              <a:gd name="connsiteY7" fmla="*/ 564007 h 3771550"/>
              <a:gd name="connsiteX8" fmla="*/ 3195637 w 9315450"/>
              <a:gd name="connsiteY8" fmla="*/ 537813 h 3771550"/>
              <a:gd name="connsiteX9" fmla="*/ 3336132 w 9315450"/>
              <a:gd name="connsiteY9" fmla="*/ 540193 h 3771550"/>
              <a:gd name="connsiteX10" fmla="*/ 3471863 w 9315450"/>
              <a:gd name="connsiteY10" fmla="*/ 547337 h 3771550"/>
              <a:gd name="connsiteX11" fmla="*/ 3555206 w 9315450"/>
              <a:gd name="connsiteY11" fmla="*/ 547338 h 3771550"/>
              <a:gd name="connsiteX12" fmla="*/ 3805238 w 9315450"/>
              <a:gd name="connsiteY12" fmla="*/ 535431 h 3771550"/>
              <a:gd name="connsiteX13" fmla="*/ 3867150 w 9315450"/>
              <a:gd name="connsiteY13" fmla="*/ 514000 h 3771550"/>
              <a:gd name="connsiteX14" fmla="*/ 3838575 w 9315450"/>
              <a:gd name="connsiteY14" fmla="*/ 475900 h 3771550"/>
              <a:gd name="connsiteX15" fmla="*/ 3743325 w 9315450"/>
              <a:gd name="connsiteY15" fmla="*/ 468756 h 3771550"/>
              <a:gd name="connsiteX16" fmla="*/ 3805237 w 9315450"/>
              <a:gd name="connsiteY16" fmla="*/ 383031 h 3771550"/>
              <a:gd name="connsiteX17" fmla="*/ 3971925 w 9315450"/>
              <a:gd name="connsiteY17" fmla="*/ 380650 h 3771550"/>
              <a:gd name="connsiteX18" fmla="*/ 4055269 w 9315450"/>
              <a:gd name="connsiteY18" fmla="*/ 325881 h 3771550"/>
              <a:gd name="connsiteX19" fmla="*/ 4086225 w 9315450"/>
              <a:gd name="connsiteY19" fmla="*/ 228250 h 3771550"/>
              <a:gd name="connsiteX20" fmla="*/ 4038600 w 9315450"/>
              <a:gd name="connsiteY20" fmla="*/ 213963 h 3771550"/>
              <a:gd name="connsiteX21" fmla="*/ 4029075 w 9315450"/>
              <a:gd name="connsiteY21" fmla="*/ 161575 h 3771550"/>
              <a:gd name="connsiteX22" fmla="*/ 4186238 w 9315450"/>
              <a:gd name="connsiteY22" fmla="*/ 154432 h 3771550"/>
              <a:gd name="connsiteX23" fmla="*/ 4212431 w 9315450"/>
              <a:gd name="connsiteY23" fmla="*/ 102044 h 3771550"/>
              <a:gd name="connsiteX24" fmla="*/ 4298156 w 9315450"/>
              <a:gd name="connsiteY24" fmla="*/ 90137 h 3771550"/>
              <a:gd name="connsiteX25" fmla="*/ 4401414 w 9315450"/>
              <a:gd name="connsiteY25" fmla="*/ 33640 h 3771550"/>
              <a:gd name="connsiteX26" fmla="*/ 4783022 w 9315450"/>
              <a:gd name="connsiteY26" fmla="*/ 35111 h 3771550"/>
              <a:gd name="connsiteX27" fmla="*/ 4888824 w 9315450"/>
              <a:gd name="connsiteY27" fmla="*/ 34809 h 3771550"/>
              <a:gd name="connsiteX28" fmla="*/ 4824413 w 9315450"/>
              <a:gd name="connsiteY28" fmla="*/ 78231 h 3771550"/>
              <a:gd name="connsiteX29" fmla="*/ 5403055 w 9315450"/>
              <a:gd name="connsiteY29" fmla="*/ 73469 h 3771550"/>
              <a:gd name="connsiteX30" fmla="*/ 5412582 w 9315450"/>
              <a:gd name="connsiteY30" fmla="*/ 2077 h 3771550"/>
              <a:gd name="connsiteX31" fmla="*/ 5515582 w 9315450"/>
              <a:gd name="connsiteY31" fmla="*/ 0 h 3771550"/>
              <a:gd name="connsiteX32" fmla="*/ 5470992 w 9315450"/>
              <a:gd name="connsiteY32" fmla="*/ 32185 h 3771550"/>
              <a:gd name="connsiteX33" fmla="*/ 5460206 w 9315450"/>
              <a:gd name="connsiteY33" fmla="*/ 80614 h 3771550"/>
              <a:gd name="connsiteX34" fmla="*/ 5753100 w 9315450"/>
              <a:gd name="connsiteY34" fmla="*/ 66325 h 3771550"/>
              <a:gd name="connsiteX35" fmla="*/ 5772151 w 9315450"/>
              <a:gd name="connsiteY35" fmla="*/ 104424 h 3771550"/>
              <a:gd name="connsiteX36" fmla="*/ 5812631 w 9315450"/>
              <a:gd name="connsiteY36" fmla="*/ 123475 h 3771550"/>
              <a:gd name="connsiteX37" fmla="*/ 5831681 w 9315450"/>
              <a:gd name="connsiteY37" fmla="*/ 163957 h 3771550"/>
              <a:gd name="connsiteX38" fmla="*/ 5872163 w 9315450"/>
              <a:gd name="connsiteY38" fmla="*/ 154432 h 3771550"/>
              <a:gd name="connsiteX39" fmla="*/ 5905501 w 9315450"/>
              <a:gd name="connsiteY39" fmla="*/ 116332 h 3771550"/>
              <a:gd name="connsiteX40" fmla="*/ 5919787 w 9315450"/>
              <a:gd name="connsiteY40" fmla="*/ 194913 h 3771550"/>
              <a:gd name="connsiteX41" fmla="*/ 5560218 w 9315450"/>
              <a:gd name="connsiteY41" fmla="*/ 202057 h 3771550"/>
              <a:gd name="connsiteX42" fmla="*/ 5553075 w 9315450"/>
              <a:gd name="connsiteY42" fmla="*/ 244919 h 3771550"/>
              <a:gd name="connsiteX43" fmla="*/ 6150769 w 9315450"/>
              <a:gd name="connsiteY43" fmla="*/ 242538 h 3771550"/>
              <a:gd name="connsiteX44" fmla="*/ 6279356 w 9315450"/>
              <a:gd name="connsiteY44" fmla="*/ 313975 h 3771550"/>
              <a:gd name="connsiteX45" fmla="*/ 6167437 w 9315450"/>
              <a:gd name="connsiteY45" fmla="*/ 330643 h 3771550"/>
              <a:gd name="connsiteX46" fmla="*/ 6305550 w 9315450"/>
              <a:gd name="connsiteY46" fmla="*/ 368744 h 3771550"/>
              <a:gd name="connsiteX47" fmla="*/ 6391275 w 9315450"/>
              <a:gd name="connsiteY47" fmla="*/ 361600 h 3771550"/>
              <a:gd name="connsiteX48" fmla="*/ 6660356 w 9315450"/>
              <a:gd name="connsiteY48" fmla="*/ 506857 h 3771550"/>
              <a:gd name="connsiteX49" fmla="*/ 9315450 w 9315450"/>
              <a:gd name="connsiteY49" fmla="*/ 714025 h 3771550"/>
              <a:gd name="connsiteX50" fmla="*/ 9305925 w 9315450"/>
              <a:gd name="connsiteY50" fmla="*/ 3762025 h 3771550"/>
              <a:gd name="connsiteX51" fmla="*/ 38100 w 9315450"/>
              <a:gd name="connsiteY51" fmla="*/ 3771550 h 3771550"/>
              <a:gd name="connsiteX52" fmla="*/ 0 w 9315450"/>
              <a:gd name="connsiteY52" fmla="*/ 2638075 h 3771550"/>
              <a:gd name="connsiteX0" fmla="*/ 0 w 9315450"/>
              <a:gd name="connsiteY0" fmla="*/ 2636361 h 3769836"/>
              <a:gd name="connsiteX1" fmla="*/ 2855119 w 9315450"/>
              <a:gd name="connsiteY1" fmla="*/ 1150461 h 3769836"/>
              <a:gd name="connsiteX2" fmla="*/ 2085975 w 9315450"/>
              <a:gd name="connsiteY2" fmla="*/ 731361 h 3769836"/>
              <a:gd name="connsiteX3" fmla="*/ 2826544 w 9315450"/>
              <a:gd name="connsiteY3" fmla="*/ 750411 h 3769836"/>
              <a:gd name="connsiteX4" fmla="*/ 3057524 w 9315450"/>
              <a:gd name="connsiteY4" fmla="*/ 686117 h 3769836"/>
              <a:gd name="connsiteX5" fmla="*/ 2900363 w 9315450"/>
              <a:gd name="connsiteY5" fmla="*/ 669449 h 3769836"/>
              <a:gd name="connsiteX6" fmla="*/ 2962275 w 9315450"/>
              <a:gd name="connsiteY6" fmla="*/ 619443 h 3769836"/>
              <a:gd name="connsiteX7" fmla="*/ 3169443 w 9315450"/>
              <a:gd name="connsiteY7" fmla="*/ 562293 h 3769836"/>
              <a:gd name="connsiteX8" fmla="*/ 3195637 w 9315450"/>
              <a:gd name="connsiteY8" fmla="*/ 536099 h 3769836"/>
              <a:gd name="connsiteX9" fmla="*/ 3336132 w 9315450"/>
              <a:gd name="connsiteY9" fmla="*/ 538479 h 3769836"/>
              <a:gd name="connsiteX10" fmla="*/ 3471863 w 9315450"/>
              <a:gd name="connsiteY10" fmla="*/ 545623 h 3769836"/>
              <a:gd name="connsiteX11" fmla="*/ 3555206 w 9315450"/>
              <a:gd name="connsiteY11" fmla="*/ 545624 h 3769836"/>
              <a:gd name="connsiteX12" fmla="*/ 3805238 w 9315450"/>
              <a:gd name="connsiteY12" fmla="*/ 533717 h 3769836"/>
              <a:gd name="connsiteX13" fmla="*/ 3867150 w 9315450"/>
              <a:gd name="connsiteY13" fmla="*/ 512286 h 3769836"/>
              <a:gd name="connsiteX14" fmla="*/ 3838575 w 9315450"/>
              <a:gd name="connsiteY14" fmla="*/ 474186 h 3769836"/>
              <a:gd name="connsiteX15" fmla="*/ 3743325 w 9315450"/>
              <a:gd name="connsiteY15" fmla="*/ 467042 h 3769836"/>
              <a:gd name="connsiteX16" fmla="*/ 3805237 w 9315450"/>
              <a:gd name="connsiteY16" fmla="*/ 381317 h 3769836"/>
              <a:gd name="connsiteX17" fmla="*/ 3971925 w 9315450"/>
              <a:gd name="connsiteY17" fmla="*/ 378936 h 3769836"/>
              <a:gd name="connsiteX18" fmla="*/ 4055269 w 9315450"/>
              <a:gd name="connsiteY18" fmla="*/ 324167 h 3769836"/>
              <a:gd name="connsiteX19" fmla="*/ 4086225 w 9315450"/>
              <a:gd name="connsiteY19" fmla="*/ 226536 h 3769836"/>
              <a:gd name="connsiteX20" fmla="*/ 4038600 w 9315450"/>
              <a:gd name="connsiteY20" fmla="*/ 212249 h 3769836"/>
              <a:gd name="connsiteX21" fmla="*/ 4029075 w 9315450"/>
              <a:gd name="connsiteY21" fmla="*/ 159861 h 3769836"/>
              <a:gd name="connsiteX22" fmla="*/ 4186238 w 9315450"/>
              <a:gd name="connsiteY22" fmla="*/ 152718 h 3769836"/>
              <a:gd name="connsiteX23" fmla="*/ 4212431 w 9315450"/>
              <a:gd name="connsiteY23" fmla="*/ 100330 h 3769836"/>
              <a:gd name="connsiteX24" fmla="*/ 4298156 w 9315450"/>
              <a:gd name="connsiteY24" fmla="*/ 88423 h 3769836"/>
              <a:gd name="connsiteX25" fmla="*/ 4401414 w 9315450"/>
              <a:gd name="connsiteY25" fmla="*/ 31926 h 3769836"/>
              <a:gd name="connsiteX26" fmla="*/ 4783022 w 9315450"/>
              <a:gd name="connsiteY26" fmla="*/ 33397 h 3769836"/>
              <a:gd name="connsiteX27" fmla="*/ 4888824 w 9315450"/>
              <a:gd name="connsiteY27" fmla="*/ 33095 h 3769836"/>
              <a:gd name="connsiteX28" fmla="*/ 4824413 w 9315450"/>
              <a:gd name="connsiteY28" fmla="*/ 76517 h 3769836"/>
              <a:gd name="connsiteX29" fmla="*/ 5403055 w 9315450"/>
              <a:gd name="connsiteY29" fmla="*/ 71755 h 3769836"/>
              <a:gd name="connsiteX30" fmla="*/ 5412582 w 9315450"/>
              <a:gd name="connsiteY30" fmla="*/ 363 h 3769836"/>
              <a:gd name="connsiteX31" fmla="*/ 5518287 w 9315450"/>
              <a:gd name="connsiteY31" fmla="*/ 9107 h 3769836"/>
              <a:gd name="connsiteX32" fmla="*/ 5470992 w 9315450"/>
              <a:gd name="connsiteY32" fmla="*/ 30471 h 3769836"/>
              <a:gd name="connsiteX33" fmla="*/ 5460206 w 9315450"/>
              <a:gd name="connsiteY33" fmla="*/ 78900 h 3769836"/>
              <a:gd name="connsiteX34" fmla="*/ 5753100 w 9315450"/>
              <a:gd name="connsiteY34" fmla="*/ 64611 h 3769836"/>
              <a:gd name="connsiteX35" fmla="*/ 5772151 w 9315450"/>
              <a:gd name="connsiteY35" fmla="*/ 102710 h 3769836"/>
              <a:gd name="connsiteX36" fmla="*/ 5812631 w 9315450"/>
              <a:gd name="connsiteY36" fmla="*/ 121761 h 3769836"/>
              <a:gd name="connsiteX37" fmla="*/ 5831681 w 9315450"/>
              <a:gd name="connsiteY37" fmla="*/ 162243 h 3769836"/>
              <a:gd name="connsiteX38" fmla="*/ 5872163 w 9315450"/>
              <a:gd name="connsiteY38" fmla="*/ 152718 h 3769836"/>
              <a:gd name="connsiteX39" fmla="*/ 5905501 w 9315450"/>
              <a:gd name="connsiteY39" fmla="*/ 114618 h 3769836"/>
              <a:gd name="connsiteX40" fmla="*/ 5919787 w 9315450"/>
              <a:gd name="connsiteY40" fmla="*/ 193199 h 3769836"/>
              <a:gd name="connsiteX41" fmla="*/ 5560218 w 9315450"/>
              <a:gd name="connsiteY41" fmla="*/ 200343 h 3769836"/>
              <a:gd name="connsiteX42" fmla="*/ 5553075 w 9315450"/>
              <a:gd name="connsiteY42" fmla="*/ 243205 h 3769836"/>
              <a:gd name="connsiteX43" fmla="*/ 6150769 w 9315450"/>
              <a:gd name="connsiteY43" fmla="*/ 240824 h 3769836"/>
              <a:gd name="connsiteX44" fmla="*/ 6279356 w 9315450"/>
              <a:gd name="connsiteY44" fmla="*/ 312261 h 3769836"/>
              <a:gd name="connsiteX45" fmla="*/ 6167437 w 9315450"/>
              <a:gd name="connsiteY45" fmla="*/ 328929 h 3769836"/>
              <a:gd name="connsiteX46" fmla="*/ 6305550 w 9315450"/>
              <a:gd name="connsiteY46" fmla="*/ 367030 h 3769836"/>
              <a:gd name="connsiteX47" fmla="*/ 6391275 w 9315450"/>
              <a:gd name="connsiteY47" fmla="*/ 359886 h 3769836"/>
              <a:gd name="connsiteX48" fmla="*/ 6660356 w 9315450"/>
              <a:gd name="connsiteY48" fmla="*/ 505143 h 3769836"/>
              <a:gd name="connsiteX49" fmla="*/ 9315450 w 9315450"/>
              <a:gd name="connsiteY49" fmla="*/ 712311 h 3769836"/>
              <a:gd name="connsiteX50" fmla="*/ 9305925 w 9315450"/>
              <a:gd name="connsiteY50" fmla="*/ 3760311 h 3769836"/>
              <a:gd name="connsiteX51" fmla="*/ 38100 w 9315450"/>
              <a:gd name="connsiteY51" fmla="*/ 3769836 h 3769836"/>
              <a:gd name="connsiteX52" fmla="*/ 0 w 9315450"/>
              <a:gd name="connsiteY52" fmla="*/ 2636361 h 3769836"/>
              <a:gd name="connsiteX0" fmla="*/ 0 w 9315450"/>
              <a:gd name="connsiteY0" fmla="*/ 2639013 h 3772488"/>
              <a:gd name="connsiteX1" fmla="*/ 2855119 w 9315450"/>
              <a:gd name="connsiteY1" fmla="*/ 1153113 h 3772488"/>
              <a:gd name="connsiteX2" fmla="*/ 2085975 w 9315450"/>
              <a:gd name="connsiteY2" fmla="*/ 734013 h 3772488"/>
              <a:gd name="connsiteX3" fmla="*/ 2826544 w 9315450"/>
              <a:gd name="connsiteY3" fmla="*/ 753063 h 3772488"/>
              <a:gd name="connsiteX4" fmla="*/ 3057524 w 9315450"/>
              <a:gd name="connsiteY4" fmla="*/ 688769 h 3772488"/>
              <a:gd name="connsiteX5" fmla="*/ 2900363 w 9315450"/>
              <a:gd name="connsiteY5" fmla="*/ 672101 h 3772488"/>
              <a:gd name="connsiteX6" fmla="*/ 2962275 w 9315450"/>
              <a:gd name="connsiteY6" fmla="*/ 622095 h 3772488"/>
              <a:gd name="connsiteX7" fmla="*/ 3169443 w 9315450"/>
              <a:gd name="connsiteY7" fmla="*/ 564945 h 3772488"/>
              <a:gd name="connsiteX8" fmla="*/ 3195637 w 9315450"/>
              <a:gd name="connsiteY8" fmla="*/ 538751 h 3772488"/>
              <a:gd name="connsiteX9" fmla="*/ 3336132 w 9315450"/>
              <a:gd name="connsiteY9" fmla="*/ 541131 h 3772488"/>
              <a:gd name="connsiteX10" fmla="*/ 3471863 w 9315450"/>
              <a:gd name="connsiteY10" fmla="*/ 548275 h 3772488"/>
              <a:gd name="connsiteX11" fmla="*/ 3555206 w 9315450"/>
              <a:gd name="connsiteY11" fmla="*/ 548276 h 3772488"/>
              <a:gd name="connsiteX12" fmla="*/ 3805238 w 9315450"/>
              <a:gd name="connsiteY12" fmla="*/ 536369 h 3772488"/>
              <a:gd name="connsiteX13" fmla="*/ 3867150 w 9315450"/>
              <a:gd name="connsiteY13" fmla="*/ 514938 h 3772488"/>
              <a:gd name="connsiteX14" fmla="*/ 3838575 w 9315450"/>
              <a:gd name="connsiteY14" fmla="*/ 476838 h 3772488"/>
              <a:gd name="connsiteX15" fmla="*/ 3743325 w 9315450"/>
              <a:gd name="connsiteY15" fmla="*/ 469694 h 3772488"/>
              <a:gd name="connsiteX16" fmla="*/ 3805237 w 9315450"/>
              <a:gd name="connsiteY16" fmla="*/ 383969 h 3772488"/>
              <a:gd name="connsiteX17" fmla="*/ 3971925 w 9315450"/>
              <a:gd name="connsiteY17" fmla="*/ 381588 h 3772488"/>
              <a:gd name="connsiteX18" fmla="*/ 4055269 w 9315450"/>
              <a:gd name="connsiteY18" fmla="*/ 326819 h 3772488"/>
              <a:gd name="connsiteX19" fmla="*/ 4086225 w 9315450"/>
              <a:gd name="connsiteY19" fmla="*/ 229188 h 3772488"/>
              <a:gd name="connsiteX20" fmla="*/ 4038600 w 9315450"/>
              <a:gd name="connsiteY20" fmla="*/ 214901 h 3772488"/>
              <a:gd name="connsiteX21" fmla="*/ 4029075 w 9315450"/>
              <a:gd name="connsiteY21" fmla="*/ 162513 h 3772488"/>
              <a:gd name="connsiteX22" fmla="*/ 4186238 w 9315450"/>
              <a:gd name="connsiteY22" fmla="*/ 155370 h 3772488"/>
              <a:gd name="connsiteX23" fmla="*/ 4212431 w 9315450"/>
              <a:gd name="connsiteY23" fmla="*/ 102982 h 3772488"/>
              <a:gd name="connsiteX24" fmla="*/ 4298156 w 9315450"/>
              <a:gd name="connsiteY24" fmla="*/ 91075 h 3772488"/>
              <a:gd name="connsiteX25" fmla="*/ 4401414 w 9315450"/>
              <a:gd name="connsiteY25" fmla="*/ 34578 h 3772488"/>
              <a:gd name="connsiteX26" fmla="*/ 4783022 w 9315450"/>
              <a:gd name="connsiteY26" fmla="*/ 36049 h 3772488"/>
              <a:gd name="connsiteX27" fmla="*/ 4888824 w 9315450"/>
              <a:gd name="connsiteY27" fmla="*/ 35747 h 3772488"/>
              <a:gd name="connsiteX28" fmla="*/ 4824413 w 9315450"/>
              <a:gd name="connsiteY28" fmla="*/ 79169 h 3772488"/>
              <a:gd name="connsiteX29" fmla="*/ 5403055 w 9315450"/>
              <a:gd name="connsiteY29" fmla="*/ 74407 h 3772488"/>
              <a:gd name="connsiteX30" fmla="*/ 5412582 w 9315450"/>
              <a:gd name="connsiteY30" fmla="*/ 3015 h 3772488"/>
              <a:gd name="connsiteX31" fmla="*/ 5422149 w 9315450"/>
              <a:gd name="connsiteY31" fmla="*/ 17269 h 3772488"/>
              <a:gd name="connsiteX32" fmla="*/ 5518287 w 9315450"/>
              <a:gd name="connsiteY32" fmla="*/ 11759 h 3772488"/>
              <a:gd name="connsiteX33" fmla="*/ 5470992 w 9315450"/>
              <a:gd name="connsiteY33" fmla="*/ 33123 h 3772488"/>
              <a:gd name="connsiteX34" fmla="*/ 5460206 w 9315450"/>
              <a:gd name="connsiteY34" fmla="*/ 81552 h 3772488"/>
              <a:gd name="connsiteX35" fmla="*/ 5753100 w 9315450"/>
              <a:gd name="connsiteY35" fmla="*/ 67263 h 3772488"/>
              <a:gd name="connsiteX36" fmla="*/ 5772151 w 9315450"/>
              <a:gd name="connsiteY36" fmla="*/ 105362 h 3772488"/>
              <a:gd name="connsiteX37" fmla="*/ 5812631 w 9315450"/>
              <a:gd name="connsiteY37" fmla="*/ 124413 h 3772488"/>
              <a:gd name="connsiteX38" fmla="*/ 5831681 w 9315450"/>
              <a:gd name="connsiteY38" fmla="*/ 164895 h 3772488"/>
              <a:gd name="connsiteX39" fmla="*/ 5872163 w 9315450"/>
              <a:gd name="connsiteY39" fmla="*/ 155370 h 3772488"/>
              <a:gd name="connsiteX40" fmla="*/ 5905501 w 9315450"/>
              <a:gd name="connsiteY40" fmla="*/ 117270 h 3772488"/>
              <a:gd name="connsiteX41" fmla="*/ 5919787 w 9315450"/>
              <a:gd name="connsiteY41" fmla="*/ 195851 h 3772488"/>
              <a:gd name="connsiteX42" fmla="*/ 5560218 w 9315450"/>
              <a:gd name="connsiteY42" fmla="*/ 202995 h 3772488"/>
              <a:gd name="connsiteX43" fmla="*/ 5553075 w 9315450"/>
              <a:gd name="connsiteY43" fmla="*/ 245857 h 3772488"/>
              <a:gd name="connsiteX44" fmla="*/ 6150769 w 9315450"/>
              <a:gd name="connsiteY44" fmla="*/ 243476 h 3772488"/>
              <a:gd name="connsiteX45" fmla="*/ 6279356 w 9315450"/>
              <a:gd name="connsiteY45" fmla="*/ 314913 h 3772488"/>
              <a:gd name="connsiteX46" fmla="*/ 6167437 w 9315450"/>
              <a:gd name="connsiteY46" fmla="*/ 331581 h 3772488"/>
              <a:gd name="connsiteX47" fmla="*/ 6305550 w 9315450"/>
              <a:gd name="connsiteY47" fmla="*/ 369682 h 3772488"/>
              <a:gd name="connsiteX48" fmla="*/ 6391275 w 9315450"/>
              <a:gd name="connsiteY48" fmla="*/ 362538 h 3772488"/>
              <a:gd name="connsiteX49" fmla="*/ 6660356 w 9315450"/>
              <a:gd name="connsiteY49" fmla="*/ 507795 h 3772488"/>
              <a:gd name="connsiteX50" fmla="*/ 9315450 w 9315450"/>
              <a:gd name="connsiteY50" fmla="*/ 714963 h 3772488"/>
              <a:gd name="connsiteX51" fmla="*/ 9305925 w 9315450"/>
              <a:gd name="connsiteY51" fmla="*/ 3762963 h 3772488"/>
              <a:gd name="connsiteX52" fmla="*/ 38100 w 9315450"/>
              <a:gd name="connsiteY52" fmla="*/ 3772488 h 3772488"/>
              <a:gd name="connsiteX53" fmla="*/ 0 w 9315450"/>
              <a:gd name="connsiteY53" fmla="*/ 2639013 h 3772488"/>
              <a:gd name="connsiteX0" fmla="*/ 0 w 9315450"/>
              <a:gd name="connsiteY0" fmla="*/ 2639745 h 3773220"/>
              <a:gd name="connsiteX1" fmla="*/ 2855119 w 9315450"/>
              <a:gd name="connsiteY1" fmla="*/ 1153845 h 3773220"/>
              <a:gd name="connsiteX2" fmla="*/ 2085975 w 9315450"/>
              <a:gd name="connsiteY2" fmla="*/ 734745 h 3773220"/>
              <a:gd name="connsiteX3" fmla="*/ 2826544 w 9315450"/>
              <a:gd name="connsiteY3" fmla="*/ 753795 h 3773220"/>
              <a:gd name="connsiteX4" fmla="*/ 3057524 w 9315450"/>
              <a:gd name="connsiteY4" fmla="*/ 689501 h 3773220"/>
              <a:gd name="connsiteX5" fmla="*/ 2900363 w 9315450"/>
              <a:gd name="connsiteY5" fmla="*/ 672833 h 3773220"/>
              <a:gd name="connsiteX6" fmla="*/ 2962275 w 9315450"/>
              <a:gd name="connsiteY6" fmla="*/ 622827 h 3773220"/>
              <a:gd name="connsiteX7" fmla="*/ 3169443 w 9315450"/>
              <a:gd name="connsiteY7" fmla="*/ 565677 h 3773220"/>
              <a:gd name="connsiteX8" fmla="*/ 3195637 w 9315450"/>
              <a:gd name="connsiteY8" fmla="*/ 539483 h 3773220"/>
              <a:gd name="connsiteX9" fmla="*/ 3336132 w 9315450"/>
              <a:gd name="connsiteY9" fmla="*/ 541863 h 3773220"/>
              <a:gd name="connsiteX10" fmla="*/ 3471863 w 9315450"/>
              <a:gd name="connsiteY10" fmla="*/ 549007 h 3773220"/>
              <a:gd name="connsiteX11" fmla="*/ 3555206 w 9315450"/>
              <a:gd name="connsiteY11" fmla="*/ 549008 h 3773220"/>
              <a:gd name="connsiteX12" fmla="*/ 3805238 w 9315450"/>
              <a:gd name="connsiteY12" fmla="*/ 537101 h 3773220"/>
              <a:gd name="connsiteX13" fmla="*/ 3867150 w 9315450"/>
              <a:gd name="connsiteY13" fmla="*/ 515670 h 3773220"/>
              <a:gd name="connsiteX14" fmla="*/ 3838575 w 9315450"/>
              <a:gd name="connsiteY14" fmla="*/ 477570 h 3773220"/>
              <a:gd name="connsiteX15" fmla="*/ 3743325 w 9315450"/>
              <a:gd name="connsiteY15" fmla="*/ 470426 h 3773220"/>
              <a:gd name="connsiteX16" fmla="*/ 3805237 w 9315450"/>
              <a:gd name="connsiteY16" fmla="*/ 384701 h 3773220"/>
              <a:gd name="connsiteX17" fmla="*/ 3971925 w 9315450"/>
              <a:gd name="connsiteY17" fmla="*/ 382320 h 3773220"/>
              <a:gd name="connsiteX18" fmla="*/ 4055269 w 9315450"/>
              <a:gd name="connsiteY18" fmla="*/ 327551 h 3773220"/>
              <a:gd name="connsiteX19" fmla="*/ 4086225 w 9315450"/>
              <a:gd name="connsiteY19" fmla="*/ 229920 h 3773220"/>
              <a:gd name="connsiteX20" fmla="*/ 4038600 w 9315450"/>
              <a:gd name="connsiteY20" fmla="*/ 215633 h 3773220"/>
              <a:gd name="connsiteX21" fmla="*/ 4029075 w 9315450"/>
              <a:gd name="connsiteY21" fmla="*/ 163245 h 3773220"/>
              <a:gd name="connsiteX22" fmla="*/ 4186238 w 9315450"/>
              <a:gd name="connsiteY22" fmla="*/ 156102 h 3773220"/>
              <a:gd name="connsiteX23" fmla="*/ 4212431 w 9315450"/>
              <a:gd name="connsiteY23" fmla="*/ 103714 h 3773220"/>
              <a:gd name="connsiteX24" fmla="*/ 4298156 w 9315450"/>
              <a:gd name="connsiteY24" fmla="*/ 91807 h 3773220"/>
              <a:gd name="connsiteX25" fmla="*/ 4401414 w 9315450"/>
              <a:gd name="connsiteY25" fmla="*/ 35310 h 3773220"/>
              <a:gd name="connsiteX26" fmla="*/ 4783022 w 9315450"/>
              <a:gd name="connsiteY26" fmla="*/ 36781 h 3773220"/>
              <a:gd name="connsiteX27" fmla="*/ 4888824 w 9315450"/>
              <a:gd name="connsiteY27" fmla="*/ 36479 h 3773220"/>
              <a:gd name="connsiteX28" fmla="*/ 4824413 w 9315450"/>
              <a:gd name="connsiteY28" fmla="*/ 79901 h 3773220"/>
              <a:gd name="connsiteX29" fmla="*/ 5403055 w 9315450"/>
              <a:gd name="connsiteY29" fmla="*/ 75139 h 3773220"/>
              <a:gd name="connsiteX30" fmla="*/ 5412582 w 9315450"/>
              <a:gd name="connsiteY30" fmla="*/ 3747 h 3773220"/>
              <a:gd name="connsiteX31" fmla="*/ 5518287 w 9315450"/>
              <a:gd name="connsiteY31" fmla="*/ 12491 h 3773220"/>
              <a:gd name="connsiteX32" fmla="*/ 5470992 w 9315450"/>
              <a:gd name="connsiteY32" fmla="*/ 33855 h 3773220"/>
              <a:gd name="connsiteX33" fmla="*/ 5460206 w 9315450"/>
              <a:gd name="connsiteY33" fmla="*/ 82284 h 3773220"/>
              <a:gd name="connsiteX34" fmla="*/ 5753100 w 9315450"/>
              <a:gd name="connsiteY34" fmla="*/ 67995 h 3773220"/>
              <a:gd name="connsiteX35" fmla="*/ 5772151 w 9315450"/>
              <a:gd name="connsiteY35" fmla="*/ 106094 h 3773220"/>
              <a:gd name="connsiteX36" fmla="*/ 5812631 w 9315450"/>
              <a:gd name="connsiteY36" fmla="*/ 125145 h 3773220"/>
              <a:gd name="connsiteX37" fmla="*/ 5831681 w 9315450"/>
              <a:gd name="connsiteY37" fmla="*/ 165627 h 3773220"/>
              <a:gd name="connsiteX38" fmla="*/ 5872163 w 9315450"/>
              <a:gd name="connsiteY38" fmla="*/ 156102 h 3773220"/>
              <a:gd name="connsiteX39" fmla="*/ 5905501 w 9315450"/>
              <a:gd name="connsiteY39" fmla="*/ 118002 h 3773220"/>
              <a:gd name="connsiteX40" fmla="*/ 5919787 w 9315450"/>
              <a:gd name="connsiteY40" fmla="*/ 196583 h 3773220"/>
              <a:gd name="connsiteX41" fmla="*/ 5560218 w 9315450"/>
              <a:gd name="connsiteY41" fmla="*/ 203727 h 3773220"/>
              <a:gd name="connsiteX42" fmla="*/ 5553075 w 9315450"/>
              <a:gd name="connsiteY42" fmla="*/ 246589 h 3773220"/>
              <a:gd name="connsiteX43" fmla="*/ 6150769 w 9315450"/>
              <a:gd name="connsiteY43" fmla="*/ 244208 h 3773220"/>
              <a:gd name="connsiteX44" fmla="*/ 6279356 w 9315450"/>
              <a:gd name="connsiteY44" fmla="*/ 315645 h 3773220"/>
              <a:gd name="connsiteX45" fmla="*/ 6167437 w 9315450"/>
              <a:gd name="connsiteY45" fmla="*/ 332313 h 3773220"/>
              <a:gd name="connsiteX46" fmla="*/ 6305550 w 9315450"/>
              <a:gd name="connsiteY46" fmla="*/ 370414 h 3773220"/>
              <a:gd name="connsiteX47" fmla="*/ 6391275 w 9315450"/>
              <a:gd name="connsiteY47" fmla="*/ 363270 h 3773220"/>
              <a:gd name="connsiteX48" fmla="*/ 6660356 w 9315450"/>
              <a:gd name="connsiteY48" fmla="*/ 508527 h 3773220"/>
              <a:gd name="connsiteX49" fmla="*/ 9315450 w 9315450"/>
              <a:gd name="connsiteY49" fmla="*/ 715695 h 3773220"/>
              <a:gd name="connsiteX50" fmla="*/ 9305925 w 9315450"/>
              <a:gd name="connsiteY50" fmla="*/ 3763695 h 3773220"/>
              <a:gd name="connsiteX51" fmla="*/ 38100 w 9315450"/>
              <a:gd name="connsiteY51" fmla="*/ 3773220 h 3773220"/>
              <a:gd name="connsiteX52" fmla="*/ 0 w 9315450"/>
              <a:gd name="connsiteY52" fmla="*/ 2639745 h 3773220"/>
              <a:gd name="connsiteX0" fmla="*/ 0 w 9315450"/>
              <a:gd name="connsiteY0" fmla="*/ 2629260 h 3762735"/>
              <a:gd name="connsiteX1" fmla="*/ 2855119 w 9315450"/>
              <a:gd name="connsiteY1" fmla="*/ 1143360 h 3762735"/>
              <a:gd name="connsiteX2" fmla="*/ 2085975 w 9315450"/>
              <a:gd name="connsiteY2" fmla="*/ 724260 h 3762735"/>
              <a:gd name="connsiteX3" fmla="*/ 2826544 w 9315450"/>
              <a:gd name="connsiteY3" fmla="*/ 743310 h 3762735"/>
              <a:gd name="connsiteX4" fmla="*/ 3057524 w 9315450"/>
              <a:gd name="connsiteY4" fmla="*/ 679016 h 3762735"/>
              <a:gd name="connsiteX5" fmla="*/ 2900363 w 9315450"/>
              <a:gd name="connsiteY5" fmla="*/ 662348 h 3762735"/>
              <a:gd name="connsiteX6" fmla="*/ 2962275 w 9315450"/>
              <a:gd name="connsiteY6" fmla="*/ 612342 h 3762735"/>
              <a:gd name="connsiteX7" fmla="*/ 3169443 w 9315450"/>
              <a:gd name="connsiteY7" fmla="*/ 555192 h 3762735"/>
              <a:gd name="connsiteX8" fmla="*/ 3195637 w 9315450"/>
              <a:gd name="connsiteY8" fmla="*/ 528998 h 3762735"/>
              <a:gd name="connsiteX9" fmla="*/ 3336132 w 9315450"/>
              <a:gd name="connsiteY9" fmla="*/ 531378 h 3762735"/>
              <a:gd name="connsiteX10" fmla="*/ 3471863 w 9315450"/>
              <a:gd name="connsiteY10" fmla="*/ 538522 h 3762735"/>
              <a:gd name="connsiteX11" fmla="*/ 3555206 w 9315450"/>
              <a:gd name="connsiteY11" fmla="*/ 538523 h 3762735"/>
              <a:gd name="connsiteX12" fmla="*/ 3805238 w 9315450"/>
              <a:gd name="connsiteY12" fmla="*/ 526616 h 3762735"/>
              <a:gd name="connsiteX13" fmla="*/ 3867150 w 9315450"/>
              <a:gd name="connsiteY13" fmla="*/ 505185 h 3762735"/>
              <a:gd name="connsiteX14" fmla="*/ 3838575 w 9315450"/>
              <a:gd name="connsiteY14" fmla="*/ 467085 h 3762735"/>
              <a:gd name="connsiteX15" fmla="*/ 3743325 w 9315450"/>
              <a:gd name="connsiteY15" fmla="*/ 459941 h 3762735"/>
              <a:gd name="connsiteX16" fmla="*/ 3805237 w 9315450"/>
              <a:gd name="connsiteY16" fmla="*/ 374216 h 3762735"/>
              <a:gd name="connsiteX17" fmla="*/ 3971925 w 9315450"/>
              <a:gd name="connsiteY17" fmla="*/ 371835 h 3762735"/>
              <a:gd name="connsiteX18" fmla="*/ 4055269 w 9315450"/>
              <a:gd name="connsiteY18" fmla="*/ 317066 h 3762735"/>
              <a:gd name="connsiteX19" fmla="*/ 4086225 w 9315450"/>
              <a:gd name="connsiteY19" fmla="*/ 219435 h 3762735"/>
              <a:gd name="connsiteX20" fmla="*/ 4038600 w 9315450"/>
              <a:gd name="connsiteY20" fmla="*/ 205148 h 3762735"/>
              <a:gd name="connsiteX21" fmla="*/ 4029075 w 9315450"/>
              <a:gd name="connsiteY21" fmla="*/ 152760 h 3762735"/>
              <a:gd name="connsiteX22" fmla="*/ 4186238 w 9315450"/>
              <a:gd name="connsiteY22" fmla="*/ 145617 h 3762735"/>
              <a:gd name="connsiteX23" fmla="*/ 4212431 w 9315450"/>
              <a:gd name="connsiteY23" fmla="*/ 93229 h 3762735"/>
              <a:gd name="connsiteX24" fmla="*/ 4298156 w 9315450"/>
              <a:gd name="connsiteY24" fmla="*/ 81322 h 3762735"/>
              <a:gd name="connsiteX25" fmla="*/ 4401414 w 9315450"/>
              <a:gd name="connsiteY25" fmla="*/ 24825 h 3762735"/>
              <a:gd name="connsiteX26" fmla="*/ 4783022 w 9315450"/>
              <a:gd name="connsiteY26" fmla="*/ 26296 h 3762735"/>
              <a:gd name="connsiteX27" fmla="*/ 4888824 w 9315450"/>
              <a:gd name="connsiteY27" fmla="*/ 25994 h 3762735"/>
              <a:gd name="connsiteX28" fmla="*/ 4824413 w 9315450"/>
              <a:gd name="connsiteY28" fmla="*/ 69416 h 3762735"/>
              <a:gd name="connsiteX29" fmla="*/ 5403055 w 9315450"/>
              <a:gd name="connsiteY29" fmla="*/ 64654 h 3762735"/>
              <a:gd name="connsiteX30" fmla="*/ 5412582 w 9315450"/>
              <a:gd name="connsiteY30" fmla="*/ 12199 h 3762735"/>
              <a:gd name="connsiteX31" fmla="*/ 5518287 w 9315450"/>
              <a:gd name="connsiteY31" fmla="*/ 2006 h 3762735"/>
              <a:gd name="connsiteX32" fmla="*/ 5470992 w 9315450"/>
              <a:gd name="connsiteY32" fmla="*/ 23370 h 3762735"/>
              <a:gd name="connsiteX33" fmla="*/ 5460206 w 9315450"/>
              <a:gd name="connsiteY33" fmla="*/ 71799 h 3762735"/>
              <a:gd name="connsiteX34" fmla="*/ 5753100 w 9315450"/>
              <a:gd name="connsiteY34" fmla="*/ 57510 h 3762735"/>
              <a:gd name="connsiteX35" fmla="*/ 5772151 w 9315450"/>
              <a:gd name="connsiteY35" fmla="*/ 95609 h 3762735"/>
              <a:gd name="connsiteX36" fmla="*/ 5812631 w 9315450"/>
              <a:gd name="connsiteY36" fmla="*/ 114660 h 3762735"/>
              <a:gd name="connsiteX37" fmla="*/ 5831681 w 9315450"/>
              <a:gd name="connsiteY37" fmla="*/ 155142 h 3762735"/>
              <a:gd name="connsiteX38" fmla="*/ 5872163 w 9315450"/>
              <a:gd name="connsiteY38" fmla="*/ 145617 h 3762735"/>
              <a:gd name="connsiteX39" fmla="*/ 5905501 w 9315450"/>
              <a:gd name="connsiteY39" fmla="*/ 107517 h 3762735"/>
              <a:gd name="connsiteX40" fmla="*/ 5919787 w 9315450"/>
              <a:gd name="connsiteY40" fmla="*/ 186098 h 3762735"/>
              <a:gd name="connsiteX41" fmla="*/ 5560218 w 9315450"/>
              <a:gd name="connsiteY41" fmla="*/ 193242 h 3762735"/>
              <a:gd name="connsiteX42" fmla="*/ 5553075 w 9315450"/>
              <a:gd name="connsiteY42" fmla="*/ 236104 h 3762735"/>
              <a:gd name="connsiteX43" fmla="*/ 6150769 w 9315450"/>
              <a:gd name="connsiteY43" fmla="*/ 233723 h 3762735"/>
              <a:gd name="connsiteX44" fmla="*/ 6279356 w 9315450"/>
              <a:gd name="connsiteY44" fmla="*/ 305160 h 3762735"/>
              <a:gd name="connsiteX45" fmla="*/ 6167437 w 9315450"/>
              <a:gd name="connsiteY45" fmla="*/ 321828 h 3762735"/>
              <a:gd name="connsiteX46" fmla="*/ 6305550 w 9315450"/>
              <a:gd name="connsiteY46" fmla="*/ 359929 h 3762735"/>
              <a:gd name="connsiteX47" fmla="*/ 6391275 w 9315450"/>
              <a:gd name="connsiteY47" fmla="*/ 352785 h 3762735"/>
              <a:gd name="connsiteX48" fmla="*/ 6660356 w 9315450"/>
              <a:gd name="connsiteY48" fmla="*/ 498042 h 3762735"/>
              <a:gd name="connsiteX49" fmla="*/ 9315450 w 9315450"/>
              <a:gd name="connsiteY49" fmla="*/ 705210 h 3762735"/>
              <a:gd name="connsiteX50" fmla="*/ 9305925 w 9315450"/>
              <a:gd name="connsiteY50" fmla="*/ 3753210 h 3762735"/>
              <a:gd name="connsiteX51" fmla="*/ 38100 w 9315450"/>
              <a:gd name="connsiteY51" fmla="*/ 3762735 h 3762735"/>
              <a:gd name="connsiteX52" fmla="*/ 0 w 9315450"/>
              <a:gd name="connsiteY52" fmla="*/ 2629260 h 3762735"/>
              <a:gd name="connsiteX0" fmla="*/ 0 w 9315450"/>
              <a:gd name="connsiteY0" fmla="*/ 2629260 h 3762735"/>
              <a:gd name="connsiteX1" fmla="*/ 2855119 w 9315450"/>
              <a:gd name="connsiteY1" fmla="*/ 1143360 h 3762735"/>
              <a:gd name="connsiteX2" fmla="*/ 2085975 w 9315450"/>
              <a:gd name="connsiteY2" fmla="*/ 724260 h 3762735"/>
              <a:gd name="connsiteX3" fmla="*/ 2826544 w 9315450"/>
              <a:gd name="connsiteY3" fmla="*/ 743310 h 3762735"/>
              <a:gd name="connsiteX4" fmla="*/ 3057524 w 9315450"/>
              <a:gd name="connsiteY4" fmla="*/ 679016 h 3762735"/>
              <a:gd name="connsiteX5" fmla="*/ 2900363 w 9315450"/>
              <a:gd name="connsiteY5" fmla="*/ 662348 h 3762735"/>
              <a:gd name="connsiteX6" fmla="*/ 2962275 w 9315450"/>
              <a:gd name="connsiteY6" fmla="*/ 612342 h 3762735"/>
              <a:gd name="connsiteX7" fmla="*/ 3169443 w 9315450"/>
              <a:gd name="connsiteY7" fmla="*/ 555192 h 3762735"/>
              <a:gd name="connsiteX8" fmla="*/ 3195637 w 9315450"/>
              <a:gd name="connsiteY8" fmla="*/ 528998 h 3762735"/>
              <a:gd name="connsiteX9" fmla="*/ 3336132 w 9315450"/>
              <a:gd name="connsiteY9" fmla="*/ 531378 h 3762735"/>
              <a:gd name="connsiteX10" fmla="*/ 3471863 w 9315450"/>
              <a:gd name="connsiteY10" fmla="*/ 538522 h 3762735"/>
              <a:gd name="connsiteX11" fmla="*/ 3555206 w 9315450"/>
              <a:gd name="connsiteY11" fmla="*/ 538523 h 3762735"/>
              <a:gd name="connsiteX12" fmla="*/ 3805238 w 9315450"/>
              <a:gd name="connsiteY12" fmla="*/ 526616 h 3762735"/>
              <a:gd name="connsiteX13" fmla="*/ 3867150 w 9315450"/>
              <a:gd name="connsiteY13" fmla="*/ 505185 h 3762735"/>
              <a:gd name="connsiteX14" fmla="*/ 3838575 w 9315450"/>
              <a:gd name="connsiteY14" fmla="*/ 467085 h 3762735"/>
              <a:gd name="connsiteX15" fmla="*/ 3743325 w 9315450"/>
              <a:gd name="connsiteY15" fmla="*/ 459941 h 3762735"/>
              <a:gd name="connsiteX16" fmla="*/ 3805237 w 9315450"/>
              <a:gd name="connsiteY16" fmla="*/ 374216 h 3762735"/>
              <a:gd name="connsiteX17" fmla="*/ 3971925 w 9315450"/>
              <a:gd name="connsiteY17" fmla="*/ 371835 h 3762735"/>
              <a:gd name="connsiteX18" fmla="*/ 4055269 w 9315450"/>
              <a:gd name="connsiteY18" fmla="*/ 317066 h 3762735"/>
              <a:gd name="connsiteX19" fmla="*/ 4086225 w 9315450"/>
              <a:gd name="connsiteY19" fmla="*/ 219435 h 3762735"/>
              <a:gd name="connsiteX20" fmla="*/ 4038600 w 9315450"/>
              <a:gd name="connsiteY20" fmla="*/ 205148 h 3762735"/>
              <a:gd name="connsiteX21" fmla="*/ 4029075 w 9315450"/>
              <a:gd name="connsiteY21" fmla="*/ 152760 h 3762735"/>
              <a:gd name="connsiteX22" fmla="*/ 4186238 w 9315450"/>
              <a:gd name="connsiteY22" fmla="*/ 145617 h 3762735"/>
              <a:gd name="connsiteX23" fmla="*/ 4212431 w 9315450"/>
              <a:gd name="connsiteY23" fmla="*/ 93229 h 3762735"/>
              <a:gd name="connsiteX24" fmla="*/ 4298156 w 9315450"/>
              <a:gd name="connsiteY24" fmla="*/ 81322 h 3762735"/>
              <a:gd name="connsiteX25" fmla="*/ 4401414 w 9315450"/>
              <a:gd name="connsiteY25" fmla="*/ 24825 h 3762735"/>
              <a:gd name="connsiteX26" fmla="*/ 4783022 w 9315450"/>
              <a:gd name="connsiteY26" fmla="*/ 26296 h 3762735"/>
              <a:gd name="connsiteX27" fmla="*/ 4888824 w 9315450"/>
              <a:gd name="connsiteY27" fmla="*/ 25994 h 3762735"/>
              <a:gd name="connsiteX28" fmla="*/ 4824413 w 9315450"/>
              <a:gd name="connsiteY28" fmla="*/ 69416 h 3762735"/>
              <a:gd name="connsiteX29" fmla="*/ 5403055 w 9315450"/>
              <a:gd name="connsiteY29" fmla="*/ 64654 h 3762735"/>
              <a:gd name="connsiteX30" fmla="*/ 5412582 w 9315450"/>
              <a:gd name="connsiteY30" fmla="*/ 12199 h 3762735"/>
              <a:gd name="connsiteX31" fmla="*/ 5518287 w 9315450"/>
              <a:gd name="connsiteY31" fmla="*/ 2006 h 3762735"/>
              <a:gd name="connsiteX32" fmla="*/ 5470992 w 9315450"/>
              <a:gd name="connsiteY32" fmla="*/ 23370 h 3762735"/>
              <a:gd name="connsiteX33" fmla="*/ 5460206 w 9315450"/>
              <a:gd name="connsiteY33" fmla="*/ 71799 h 3762735"/>
              <a:gd name="connsiteX34" fmla="*/ 5753100 w 9315450"/>
              <a:gd name="connsiteY34" fmla="*/ 57510 h 3762735"/>
              <a:gd name="connsiteX35" fmla="*/ 5772151 w 9315450"/>
              <a:gd name="connsiteY35" fmla="*/ 95609 h 3762735"/>
              <a:gd name="connsiteX36" fmla="*/ 5812631 w 9315450"/>
              <a:gd name="connsiteY36" fmla="*/ 114660 h 3762735"/>
              <a:gd name="connsiteX37" fmla="*/ 5831681 w 9315450"/>
              <a:gd name="connsiteY37" fmla="*/ 155142 h 3762735"/>
              <a:gd name="connsiteX38" fmla="*/ 5872163 w 9315450"/>
              <a:gd name="connsiteY38" fmla="*/ 145617 h 3762735"/>
              <a:gd name="connsiteX39" fmla="*/ 5905501 w 9315450"/>
              <a:gd name="connsiteY39" fmla="*/ 107517 h 3762735"/>
              <a:gd name="connsiteX40" fmla="*/ 5919787 w 9315450"/>
              <a:gd name="connsiteY40" fmla="*/ 186098 h 3762735"/>
              <a:gd name="connsiteX41" fmla="*/ 5560218 w 9315450"/>
              <a:gd name="connsiteY41" fmla="*/ 193242 h 3762735"/>
              <a:gd name="connsiteX42" fmla="*/ 5553075 w 9315450"/>
              <a:gd name="connsiteY42" fmla="*/ 236104 h 3762735"/>
              <a:gd name="connsiteX43" fmla="*/ 6150769 w 9315450"/>
              <a:gd name="connsiteY43" fmla="*/ 233723 h 3762735"/>
              <a:gd name="connsiteX44" fmla="*/ 6279356 w 9315450"/>
              <a:gd name="connsiteY44" fmla="*/ 305160 h 3762735"/>
              <a:gd name="connsiteX45" fmla="*/ 6167437 w 9315450"/>
              <a:gd name="connsiteY45" fmla="*/ 321828 h 3762735"/>
              <a:gd name="connsiteX46" fmla="*/ 6305550 w 9315450"/>
              <a:gd name="connsiteY46" fmla="*/ 359929 h 3762735"/>
              <a:gd name="connsiteX47" fmla="*/ 6391275 w 9315450"/>
              <a:gd name="connsiteY47" fmla="*/ 352785 h 3762735"/>
              <a:gd name="connsiteX48" fmla="*/ 6660356 w 9315450"/>
              <a:gd name="connsiteY48" fmla="*/ 498042 h 3762735"/>
              <a:gd name="connsiteX49" fmla="*/ 9315450 w 9315450"/>
              <a:gd name="connsiteY49" fmla="*/ 705210 h 3762735"/>
              <a:gd name="connsiteX50" fmla="*/ 9305925 w 9315450"/>
              <a:gd name="connsiteY50" fmla="*/ 3753210 h 3762735"/>
              <a:gd name="connsiteX51" fmla="*/ 38100 w 9315450"/>
              <a:gd name="connsiteY51" fmla="*/ 3762735 h 3762735"/>
              <a:gd name="connsiteX52" fmla="*/ 0 w 9315450"/>
              <a:gd name="connsiteY52" fmla="*/ 2629260 h 3762735"/>
              <a:gd name="connsiteX0" fmla="*/ 0 w 9315450"/>
              <a:gd name="connsiteY0" fmla="*/ 2632022 h 3765497"/>
              <a:gd name="connsiteX1" fmla="*/ 2855119 w 9315450"/>
              <a:gd name="connsiteY1" fmla="*/ 1146122 h 3765497"/>
              <a:gd name="connsiteX2" fmla="*/ 2085975 w 9315450"/>
              <a:gd name="connsiteY2" fmla="*/ 727022 h 3765497"/>
              <a:gd name="connsiteX3" fmla="*/ 2826544 w 9315450"/>
              <a:gd name="connsiteY3" fmla="*/ 746072 h 3765497"/>
              <a:gd name="connsiteX4" fmla="*/ 3057524 w 9315450"/>
              <a:gd name="connsiteY4" fmla="*/ 681778 h 3765497"/>
              <a:gd name="connsiteX5" fmla="*/ 2900363 w 9315450"/>
              <a:gd name="connsiteY5" fmla="*/ 665110 h 3765497"/>
              <a:gd name="connsiteX6" fmla="*/ 2962275 w 9315450"/>
              <a:gd name="connsiteY6" fmla="*/ 615104 h 3765497"/>
              <a:gd name="connsiteX7" fmla="*/ 3169443 w 9315450"/>
              <a:gd name="connsiteY7" fmla="*/ 557954 h 3765497"/>
              <a:gd name="connsiteX8" fmla="*/ 3195637 w 9315450"/>
              <a:gd name="connsiteY8" fmla="*/ 531760 h 3765497"/>
              <a:gd name="connsiteX9" fmla="*/ 3336132 w 9315450"/>
              <a:gd name="connsiteY9" fmla="*/ 534140 h 3765497"/>
              <a:gd name="connsiteX10" fmla="*/ 3471863 w 9315450"/>
              <a:gd name="connsiteY10" fmla="*/ 541284 h 3765497"/>
              <a:gd name="connsiteX11" fmla="*/ 3555206 w 9315450"/>
              <a:gd name="connsiteY11" fmla="*/ 541285 h 3765497"/>
              <a:gd name="connsiteX12" fmla="*/ 3805238 w 9315450"/>
              <a:gd name="connsiteY12" fmla="*/ 529378 h 3765497"/>
              <a:gd name="connsiteX13" fmla="*/ 3867150 w 9315450"/>
              <a:gd name="connsiteY13" fmla="*/ 507947 h 3765497"/>
              <a:gd name="connsiteX14" fmla="*/ 3838575 w 9315450"/>
              <a:gd name="connsiteY14" fmla="*/ 469847 h 3765497"/>
              <a:gd name="connsiteX15" fmla="*/ 3743325 w 9315450"/>
              <a:gd name="connsiteY15" fmla="*/ 462703 h 3765497"/>
              <a:gd name="connsiteX16" fmla="*/ 3805237 w 9315450"/>
              <a:gd name="connsiteY16" fmla="*/ 376978 h 3765497"/>
              <a:gd name="connsiteX17" fmla="*/ 3971925 w 9315450"/>
              <a:gd name="connsiteY17" fmla="*/ 374597 h 3765497"/>
              <a:gd name="connsiteX18" fmla="*/ 4055269 w 9315450"/>
              <a:gd name="connsiteY18" fmla="*/ 319828 h 3765497"/>
              <a:gd name="connsiteX19" fmla="*/ 4086225 w 9315450"/>
              <a:gd name="connsiteY19" fmla="*/ 222197 h 3765497"/>
              <a:gd name="connsiteX20" fmla="*/ 4038600 w 9315450"/>
              <a:gd name="connsiteY20" fmla="*/ 207910 h 3765497"/>
              <a:gd name="connsiteX21" fmla="*/ 4029075 w 9315450"/>
              <a:gd name="connsiteY21" fmla="*/ 155522 h 3765497"/>
              <a:gd name="connsiteX22" fmla="*/ 4186238 w 9315450"/>
              <a:gd name="connsiteY22" fmla="*/ 148379 h 3765497"/>
              <a:gd name="connsiteX23" fmla="*/ 4212431 w 9315450"/>
              <a:gd name="connsiteY23" fmla="*/ 95991 h 3765497"/>
              <a:gd name="connsiteX24" fmla="*/ 4298156 w 9315450"/>
              <a:gd name="connsiteY24" fmla="*/ 84084 h 3765497"/>
              <a:gd name="connsiteX25" fmla="*/ 4401414 w 9315450"/>
              <a:gd name="connsiteY25" fmla="*/ 27587 h 3765497"/>
              <a:gd name="connsiteX26" fmla="*/ 4783022 w 9315450"/>
              <a:gd name="connsiteY26" fmla="*/ 29058 h 3765497"/>
              <a:gd name="connsiteX27" fmla="*/ 4888824 w 9315450"/>
              <a:gd name="connsiteY27" fmla="*/ 28756 h 3765497"/>
              <a:gd name="connsiteX28" fmla="*/ 4824413 w 9315450"/>
              <a:gd name="connsiteY28" fmla="*/ 72178 h 3765497"/>
              <a:gd name="connsiteX29" fmla="*/ 5403055 w 9315450"/>
              <a:gd name="connsiteY29" fmla="*/ 67416 h 3765497"/>
              <a:gd name="connsiteX30" fmla="*/ 5409876 w 9315450"/>
              <a:gd name="connsiteY30" fmla="*/ 6845 h 3765497"/>
              <a:gd name="connsiteX31" fmla="*/ 5518287 w 9315450"/>
              <a:gd name="connsiteY31" fmla="*/ 4768 h 3765497"/>
              <a:gd name="connsiteX32" fmla="*/ 5470992 w 9315450"/>
              <a:gd name="connsiteY32" fmla="*/ 26132 h 3765497"/>
              <a:gd name="connsiteX33" fmla="*/ 5460206 w 9315450"/>
              <a:gd name="connsiteY33" fmla="*/ 74561 h 3765497"/>
              <a:gd name="connsiteX34" fmla="*/ 5753100 w 9315450"/>
              <a:gd name="connsiteY34" fmla="*/ 60272 h 3765497"/>
              <a:gd name="connsiteX35" fmla="*/ 5772151 w 9315450"/>
              <a:gd name="connsiteY35" fmla="*/ 98371 h 3765497"/>
              <a:gd name="connsiteX36" fmla="*/ 5812631 w 9315450"/>
              <a:gd name="connsiteY36" fmla="*/ 117422 h 3765497"/>
              <a:gd name="connsiteX37" fmla="*/ 5831681 w 9315450"/>
              <a:gd name="connsiteY37" fmla="*/ 157904 h 3765497"/>
              <a:gd name="connsiteX38" fmla="*/ 5872163 w 9315450"/>
              <a:gd name="connsiteY38" fmla="*/ 148379 h 3765497"/>
              <a:gd name="connsiteX39" fmla="*/ 5905501 w 9315450"/>
              <a:gd name="connsiteY39" fmla="*/ 110279 h 3765497"/>
              <a:gd name="connsiteX40" fmla="*/ 5919787 w 9315450"/>
              <a:gd name="connsiteY40" fmla="*/ 188860 h 3765497"/>
              <a:gd name="connsiteX41" fmla="*/ 5560218 w 9315450"/>
              <a:gd name="connsiteY41" fmla="*/ 196004 h 3765497"/>
              <a:gd name="connsiteX42" fmla="*/ 5553075 w 9315450"/>
              <a:gd name="connsiteY42" fmla="*/ 238866 h 3765497"/>
              <a:gd name="connsiteX43" fmla="*/ 6150769 w 9315450"/>
              <a:gd name="connsiteY43" fmla="*/ 236485 h 3765497"/>
              <a:gd name="connsiteX44" fmla="*/ 6279356 w 9315450"/>
              <a:gd name="connsiteY44" fmla="*/ 307922 h 3765497"/>
              <a:gd name="connsiteX45" fmla="*/ 6167437 w 9315450"/>
              <a:gd name="connsiteY45" fmla="*/ 324590 h 3765497"/>
              <a:gd name="connsiteX46" fmla="*/ 6305550 w 9315450"/>
              <a:gd name="connsiteY46" fmla="*/ 362691 h 3765497"/>
              <a:gd name="connsiteX47" fmla="*/ 6391275 w 9315450"/>
              <a:gd name="connsiteY47" fmla="*/ 355547 h 3765497"/>
              <a:gd name="connsiteX48" fmla="*/ 6660356 w 9315450"/>
              <a:gd name="connsiteY48" fmla="*/ 500804 h 3765497"/>
              <a:gd name="connsiteX49" fmla="*/ 9315450 w 9315450"/>
              <a:gd name="connsiteY49" fmla="*/ 707972 h 3765497"/>
              <a:gd name="connsiteX50" fmla="*/ 9305925 w 9315450"/>
              <a:gd name="connsiteY50" fmla="*/ 3755972 h 3765497"/>
              <a:gd name="connsiteX51" fmla="*/ 38100 w 9315450"/>
              <a:gd name="connsiteY51" fmla="*/ 3765497 h 3765497"/>
              <a:gd name="connsiteX52" fmla="*/ 0 w 9315450"/>
              <a:gd name="connsiteY52" fmla="*/ 2632022 h 3765497"/>
              <a:gd name="connsiteX0" fmla="*/ 0 w 9315450"/>
              <a:gd name="connsiteY0" fmla="*/ 2629466 h 3762941"/>
              <a:gd name="connsiteX1" fmla="*/ 2855119 w 9315450"/>
              <a:gd name="connsiteY1" fmla="*/ 1143566 h 3762941"/>
              <a:gd name="connsiteX2" fmla="*/ 2085975 w 9315450"/>
              <a:gd name="connsiteY2" fmla="*/ 724466 h 3762941"/>
              <a:gd name="connsiteX3" fmla="*/ 2826544 w 9315450"/>
              <a:gd name="connsiteY3" fmla="*/ 743516 h 3762941"/>
              <a:gd name="connsiteX4" fmla="*/ 3057524 w 9315450"/>
              <a:gd name="connsiteY4" fmla="*/ 679222 h 3762941"/>
              <a:gd name="connsiteX5" fmla="*/ 2900363 w 9315450"/>
              <a:gd name="connsiteY5" fmla="*/ 662554 h 3762941"/>
              <a:gd name="connsiteX6" fmla="*/ 2962275 w 9315450"/>
              <a:gd name="connsiteY6" fmla="*/ 612548 h 3762941"/>
              <a:gd name="connsiteX7" fmla="*/ 3169443 w 9315450"/>
              <a:gd name="connsiteY7" fmla="*/ 555398 h 3762941"/>
              <a:gd name="connsiteX8" fmla="*/ 3195637 w 9315450"/>
              <a:gd name="connsiteY8" fmla="*/ 529204 h 3762941"/>
              <a:gd name="connsiteX9" fmla="*/ 3336132 w 9315450"/>
              <a:gd name="connsiteY9" fmla="*/ 531584 h 3762941"/>
              <a:gd name="connsiteX10" fmla="*/ 3471863 w 9315450"/>
              <a:gd name="connsiteY10" fmla="*/ 538728 h 3762941"/>
              <a:gd name="connsiteX11" fmla="*/ 3555206 w 9315450"/>
              <a:gd name="connsiteY11" fmla="*/ 538729 h 3762941"/>
              <a:gd name="connsiteX12" fmla="*/ 3805238 w 9315450"/>
              <a:gd name="connsiteY12" fmla="*/ 526822 h 3762941"/>
              <a:gd name="connsiteX13" fmla="*/ 3867150 w 9315450"/>
              <a:gd name="connsiteY13" fmla="*/ 505391 h 3762941"/>
              <a:gd name="connsiteX14" fmla="*/ 3838575 w 9315450"/>
              <a:gd name="connsiteY14" fmla="*/ 467291 h 3762941"/>
              <a:gd name="connsiteX15" fmla="*/ 3743325 w 9315450"/>
              <a:gd name="connsiteY15" fmla="*/ 460147 h 3762941"/>
              <a:gd name="connsiteX16" fmla="*/ 3805237 w 9315450"/>
              <a:gd name="connsiteY16" fmla="*/ 374422 h 3762941"/>
              <a:gd name="connsiteX17" fmla="*/ 3971925 w 9315450"/>
              <a:gd name="connsiteY17" fmla="*/ 372041 h 3762941"/>
              <a:gd name="connsiteX18" fmla="*/ 4055269 w 9315450"/>
              <a:gd name="connsiteY18" fmla="*/ 317272 h 3762941"/>
              <a:gd name="connsiteX19" fmla="*/ 4086225 w 9315450"/>
              <a:gd name="connsiteY19" fmla="*/ 219641 h 3762941"/>
              <a:gd name="connsiteX20" fmla="*/ 4038600 w 9315450"/>
              <a:gd name="connsiteY20" fmla="*/ 205354 h 3762941"/>
              <a:gd name="connsiteX21" fmla="*/ 4029075 w 9315450"/>
              <a:gd name="connsiteY21" fmla="*/ 152966 h 3762941"/>
              <a:gd name="connsiteX22" fmla="*/ 4186238 w 9315450"/>
              <a:gd name="connsiteY22" fmla="*/ 145823 h 3762941"/>
              <a:gd name="connsiteX23" fmla="*/ 4212431 w 9315450"/>
              <a:gd name="connsiteY23" fmla="*/ 93435 h 3762941"/>
              <a:gd name="connsiteX24" fmla="*/ 4298156 w 9315450"/>
              <a:gd name="connsiteY24" fmla="*/ 81528 h 3762941"/>
              <a:gd name="connsiteX25" fmla="*/ 4401414 w 9315450"/>
              <a:gd name="connsiteY25" fmla="*/ 25031 h 3762941"/>
              <a:gd name="connsiteX26" fmla="*/ 4783022 w 9315450"/>
              <a:gd name="connsiteY26" fmla="*/ 26502 h 3762941"/>
              <a:gd name="connsiteX27" fmla="*/ 4888824 w 9315450"/>
              <a:gd name="connsiteY27" fmla="*/ 26200 h 3762941"/>
              <a:gd name="connsiteX28" fmla="*/ 4824413 w 9315450"/>
              <a:gd name="connsiteY28" fmla="*/ 69622 h 3762941"/>
              <a:gd name="connsiteX29" fmla="*/ 5403055 w 9315450"/>
              <a:gd name="connsiteY29" fmla="*/ 64860 h 3762941"/>
              <a:gd name="connsiteX30" fmla="*/ 5409876 w 9315450"/>
              <a:gd name="connsiteY30" fmla="*/ 4289 h 3762941"/>
              <a:gd name="connsiteX31" fmla="*/ 5518287 w 9315450"/>
              <a:gd name="connsiteY31" fmla="*/ 2212 h 3762941"/>
              <a:gd name="connsiteX32" fmla="*/ 5470992 w 9315450"/>
              <a:gd name="connsiteY32" fmla="*/ 23576 h 3762941"/>
              <a:gd name="connsiteX33" fmla="*/ 5460206 w 9315450"/>
              <a:gd name="connsiteY33" fmla="*/ 72005 h 3762941"/>
              <a:gd name="connsiteX34" fmla="*/ 5753100 w 9315450"/>
              <a:gd name="connsiteY34" fmla="*/ 57716 h 3762941"/>
              <a:gd name="connsiteX35" fmla="*/ 5772151 w 9315450"/>
              <a:gd name="connsiteY35" fmla="*/ 95815 h 3762941"/>
              <a:gd name="connsiteX36" fmla="*/ 5812631 w 9315450"/>
              <a:gd name="connsiteY36" fmla="*/ 114866 h 3762941"/>
              <a:gd name="connsiteX37" fmla="*/ 5831681 w 9315450"/>
              <a:gd name="connsiteY37" fmla="*/ 155348 h 3762941"/>
              <a:gd name="connsiteX38" fmla="*/ 5872163 w 9315450"/>
              <a:gd name="connsiteY38" fmla="*/ 145823 h 3762941"/>
              <a:gd name="connsiteX39" fmla="*/ 5905501 w 9315450"/>
              <a:gd name="connsiteY39" fmla="*/ 107723 h 3762941"/>
              <a:gd name="connsiteX40" fmla="*/ 5919787 w 9315450"/>
              <a:gd name="connsiteY40" fmla="*/ 186304 h 3762941"/>
              <a:gd name="connsiteX41" fmla="*/ 5560218 w 9315450"/>
              <a:gd name="connsiteY41" fmla="*/ 193448 h 3762941"/>
              <a:gd name="connsiteX42" fmla="*/ 5553075 w 9315450"/>
              <a:gd name="connsiteY42" fmla="*/ 236310 h 3762941"/>
              <a:gd name="connsiteX43" fmla="*/ 6150769 w 9315450"/>
              <a:gd name="connsiteY43" fmla="*/ 233929 h 3762941"/>
              <a:gd name="connsiteX44" fmla="*/ 6279356 w 9315450"/>
              <a:gd name="connsiteY44" fmla="*/ 305366 h 3762941"/>
              <a:gd name="connsiteX45" fmla="*/ 6167437 w 9315450"/>
              <a:gd name="connsiteY45" fmla="*/ 322034 h 3762941"/>
              <a:gd name="connsiteX46" fmla="*/ 6305550 w 9315450"/>
              <a:gd name="connsiteY46" fmla="*/ 360135 h 3762941"/>
              <a:gd name="connsiteX47" fmla="*/ 6391275 w 9315450"/>
              <a:gd name="connsiteY47" fmla="*/ 352991 h 3762941"/>
              <a:gd name="connsiteX48" fmla="*/ 6660356 w 9315450"/>
              <a:gd name="connsiteY48" fmla="*/ 498248 h 3762941"/>
              <a:gd name="connsiteX49" fmla="*/ 9315450 w 9315450"/>
              <a:gd name="connsiteY49" fmla="*/ 705416 h 3762941"/>
              <a:gd name="connsiteX50" fmla="*/ 9305925 w 9315450"/>
              <a:gd name="connsiteY50" fmla="*/ 3753416 h 3762941"/>
              <a:gd name="connsiteX51" fmla="*/ 38100 w 9315450"/>
              <a:gd name="connsiteY51" fmla="*/ 3762941 h 3762941"/>
              <a:gd name="connsiteX52" fmla="*/ 0 w 9315450"/>
              <a:gd name="connsiteY52" fmla="*/ 2629466 h 376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315450" h="3762941">
                <a:moveTo>
                  <a:pt x="0" y="2629466"/>
                </a:moveTo>
                <a:lnTo>
                  <a:pt x="2855119" y="1143566"/>
                </a:lnTo>
                <a:lnTo>
                  <a:pt x="2085975" y="724466"/>
                </a:lnTo>
                <a:lnTo>
                  <a:pt x="2826544" y="743516"/>
                </a:lnTo>
                <a:cubicBezTo>
                  <a:pt x="2913063" y="718116"/>
                  <a:pt x="2942430" y="726053"/>
                  <a:pt x="3057524" y="679222"/>
                </a:cubicBezTo>
                <a:cubicBezTo>
                  <a:pt x="3011487" y="668110"/>
                  <a:pt x="2963068" y="664141"/>
                  <a:pt x="2900363" y="662554"/>
                </a:cubicBezTo>
                <a:lnTo>
                  <a:pt x="2962275" y="612548"/>
                </a:lnTo>
                <a:lnTo>
                  <a:pt x="3169443" y="555398"/>
                </a:lnTo>
                <a:lnTo>
                  <a:pt x="3195637" y="529204"/>
                </a:lnTo>
                <a:lnTo>
                  <a:pt x="3336132" y="531584"/>
                </a:lnTo>
                <a:cubicBezTo>
                  <a:pt x="3392488" y="538727"/>
                  <a:pt x="3434557" y="533966"/>
                  <a:pt x="3471863" y="538728"/>
                </a:cubicBezTo>
                <a:cubicBezTo>
                  <a:pt x="3516313" y="544284"/>
                  <a:pt x="3525044" y="537935"/>
                  <a:pt x="3555206" y="538729"/>
                </a:cubicBezTo>
                <a:cubicBezTo>
                  <a:pt x="3640931" y="532379"/>
                  <a:pt x="3702845" y="528409"/>
                  <a:pt x="3805238" y="526822"/>
                </a:cubicBezTo>
                <a:lnTo>
                  <a:pt x="3867150" y="505391"/>
                </a:lnTo>
                <a:lnTo>
                  <a:pt x="3838575" y="467291"/>
                </a:lnTo>
                <a:lnTo>
                  <a:pt x="3743325" y="460147"/>
                </a:lnTo>
                <a:lnTo>
                  <a:pt x="3805237" y="374422"/>
                </a:lnTo>
                <a:lnTo>
                  <a:pt x="3971925" y="372041"/>
                </a:lnTo>
                <a:cubicBezTo>
                  <a:pt x="3999706" y="353785"/>
                  <a:pt x="4041775" y="387916"/>
                  <a:pt x="4055269" y="317272"/>
                </a:cubicBezTo>
                <a:lnTo>
                  <a:pt x="4086225" y="219641"/>
                </a:lnTo>
                <a:cubicBezTo>
                  <a:pt x="4060825" y="205354"/>
                  <a:pt x="4068763" y="205353"/>
                  <a:pt x="4038600" y="205354"/>
                </a:cubicBezTo>
                <a:lnTo>
                  <a:pt x="4029075" y="152966"/>
                </a:lnTo>
                <a:lnTo>
                  <a:pt x="4186238" y="145823"/>
                </a:lnTo>
                <a:lnTo>
                  <a:pt x="4212431" y="93435"/>
                </a:lnTo>
                <a:lnTo>
                  <a:pt x="4298156" y="81528"/>
                </a:lnTo>
                <a:lnTo>
                  <a:pt x="4401414" y="25031"/>
                </a:lnTo>
                <a:lnTo>
                  <a:pt x="4783022" y="26502"/>
                </a:lnTo>
                <a:cubicBezTo>
                  <a:pt x="4864778" y="24915"/>
                  <a:pt x="4804687" y="26013"/>
                  <a:pt x="4888824" y="26200"/>
                </a:cubicBezTo>
                <a:lnTo>
                  <a:pt x="4824413" y="69622"/>
                </a:lnTo>
                <a:cubicBezTo>
                  <a:pt x="4914900" y="74384"/>
                  <a:pt x="5283596" y="68828"/>
                  <a:pt x="5403055" y="64860"/>
                </a:cubicBezTo>
                <a:cubicBezTo>
                  <a:pt x="5425280" y="24378"/>
                  <a:pt x="5391223" y="24530"/>
                  <a:pt x="5409876" y="4289"/>
                </a:cubicBezTo>
                <a:cubicBezTo>
                  <a:pt x="5469661" y="1964"/>
                  <a:pt x="5508552" y="-2806"/>
                  <a:pt x="5518287" y="2212"/>
                </a:cubicBezTo>
                <a:cubicBezTo>
                  <a:pt x="5530193" y="10943"/>
                  <a:pt x="5510997" y="7951"/>
                  <a:pt x="5470992" y="23576"/>
                </a:cubicBezTo>
                <a:cubicBezTo>
                  <a:pt x="5463451" y="44611"/>
                  <a:pt x="5414963" y="63274"/>
                  <a:pt x="5460206" y="72005"/>
                </a:cubicBezTo>
                <a:lnTo>
                  <a:pt x="5753100" y="57716"/>
                </a:lnTo>
                <a:cubicBezTo>
                  <a:pt x="5775721" y="101769"/>
                  <a:pt x="5762229" y="86290"/>
                  <a:pt x="5772151" y="95815"/>
                </a:cubicBezTo>
                <a:cubicBezTo>
                  <a:pt x="5781676" y="103752"/>
                  <a:pt x="5807472" y="104547"/>
                  <a:pt x="5812631" y="114866"/>
                </a:cubicBezTo>
                <a:cubicBezTo>
                  <a:pt x="5815806" y="129154"/>
                  <a:pt x="5818981" y="136298"/>
                  <a:pt x="5831681" y="155348"/>
                </a:cubicBezTo>
                <a:cubicBezTo>
                  <a:pt x="5855494" y="154555"/>
                  <a:pt x="5848350" y="153760"/>
                  <a:pt x="5872163" y="145823"/>
                </a:cubicBezTo>
                <a:lnTo>
                  <a:pt x="5905501" y="107723"/>
                </a:lnTo>
                <a:lnTo>
                  <a:pt x="5919787" y="186304"/>
                </a:lnTo>
                <a:cubicBezTo>
                  <a:pt x="5798343" y="190273"/>
                  <a:pt x="5753100" y="191860"/>
                  <a:pt x="5560218" y="193448"/>
                </a:cubicBezTo>
                <a:cubicBezTo>
                  <a:pt x="5418137" y="199003"/>
                  <a:pt x="5493147" y="232738"/>
                  <a:pt x="5553075" y="236310"/>
                </a:cubicBezTo>
                <a:lnTo>
                  <a:pt x="6150769" y="233929"/>
                </a:lnTo>
                <a:lnTo>
                  <a:pt x="6279356" y="305366"/>
                </a:lnTo>
                <a:lnTo>
                  <a:pt x="6167437" y="322034"/>
                </a:lnTo>
                <a:cubicBezTo>
                  <a:pt x="6168628" y="341878"/>
                  <a:pt x="6268244" y="354976"/>
                  <a:pt x="6305550" y="360135"/>
                </a:cubicBezTo>
                <a:lnTo>
                  <a:pt x="6391275" y="352991"/>
                </a:lnTo>
                <a:lnTo>
                  <a:pt x="6660356" y="498248"/>
                </a:lnTo>
                <a:lnTo>
                  <a:pt x="9315450" y="705416"/>
                </a:lnTo>
                <a:lnTo>
                  <a:pt x="9305925" y="3753416"/>
                </a:lnTo>
                <a:lnTo>
                  <a:pt x="38100" y="3762941"/>
                </a:lnTo>
                <a:lnTo>
                  <a:pt x="0" y="2629466"/>
                </a:lnTo>
                <a:close/>
              </a:path>
            </a:pathLst>
          </a:custGeom>
          <a:pattFill prst="weave">
            <a:fgClr>
              <a:schemeClr val="accent2">
                <a:lumMod val="50000"/>
              </a:schemeClr>
            </a:fgClr>
            <a:bgClr>
              <a:srgbClr val="A53835"/>
            </a:bgClr>
          </a:pattFill>
          <a:ln w="158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6340322" y="3513059"/>
            <a:ext cx="133622" cy="68121"/>
          </a:xfrm>
          <a:custGeom>
            <a:avLst/>
            <a:gdLst>
              <a:gd name="connsiteX0" fmla="*/ 154583 w 154583"/>
              <a:gd name="connsiteY0" fmla="*/ 91702 h 91702"/>
              <a:gd name="connsiteX1" fmla="*/ 0 w 154583"/>
              <a:gd name="connsiteY1" fmla="*/ 0 h 91702"/>
              <a:gd name="connsiteX0" fmla="*/ 167683 w 167683"/>
              <a:gd name="connsiteY0" fmla="*/ 73361 h 73361"/>
              <a:gd name="connsiteX1" fmla="*/ 0 w 167683"/>
              <a:gd name="connsiteY1" fmla="*/ 0 h 73361"/>
              <a:gd name="connsiteX0" fmla="*/ 159823 w 159823"/>
              <a:gd name="connsiteY0" fmla="*/ 70741 h 70741"/>
              <a:gd name="connsiteX1" fmla="*/ 0 w 159823"/>
              <a:gd name="connsiteY1" fmla="*/ 0 h 70741"/>
              <a:gd name="connsiteX0" fmla="*/ 149343 w 149343"/>
              <a:gd name="connsiteY0" fmla="*/ 75981 h 75981"/>
              <a:gd name="connsiteX1" fmla="*/ 0 w 149343"/>
              <a:gd name="connsiteY1" fmla="*/ 0 h 75981"/>
              <a:gd name="connsiteX0" fmla="*/ 115282 w 115282"/>
              <a:gd name="connsiteY0" fmla="*/ 75981 h 75981"/>
              <a:gd name="connsiteX1" fmla="*/ 0 w 115282"/>
              <a:gd name="connsiteY1" fmla="*/ 0 h 75981"/>
              <a:gd name="connsiteX0" fmla="*/ 131002 w 131002"/>
              <a:gd name="connsiteY0" fmla="*/ 75981 h 75981"/>
              <a:gd name="connsiteX1" fmla="*/ 0 w 131002"/>
              <a:gd name="connsiteY1" fmla="*/ 0 h 75981"/>
              <a:gd name="connsiteX0" fmla="*/ 133622 w 133622"/>
              <a:gd name="connsiteY0" fmla="*/ 68121 h 68121"/>
              <a:gd name="connsiteX1" fmla="*/ 0 w 133622"/>
              <a:gd name="connsiteY1" fmla="*/ 0 h 6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622" h="68121">
                <a:moveTo>
                  <a:pt x="133622" y="68121"/>
                </a:moveTo>
                <a:lnTo>
                  <a:pt x="0" y="0"/>
                </a:lnTo>
              </a:path>
            </a:pathLst>
          </a:custGeom>
          <a:noFill/>
          <a:ln w="76200" cap="rnd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093244" y="3519487"/>
            <a:ext cx="204787" cy="69057"/>
          </a:xfrm>
          <a:custGeom>
            <a:avLst/>
            <a:gdLst>
              <a:gd name="connsiteX0" fmla="*/ 178594 w 204787"/>
              <a:gd name="connsiteY0" fmla="*/ 0 h 54769"/>
              <a:gd name="connsiteX1" fmla="*/ 0 w 204787"/>
              <a:gd name="connsiteY1" fmla="*/ 7144 h 54769"/>
              <a:gd name="connsiteX2" fmla="*/ 4762 w 204787"/>
              <a:gd name="connsiteY2" fmla="*/ 50007 h 54769"/>
              <a:gd name="connsiteX3" fmla="*/ 204787 w 204787"/>
              <a:gd name="connsiteY3" fmla="*/ 54769 h 54769"/>
              <a:gd name="connsiteX4" fmla="*/ 178594 w 204787"/>
              <a:gd name="connsiteY4" fmla="*/ 0 h 54769"/>
              <a:gd name="connsiteX0" fmla="*/ 185738 w 204787"/>
              <a:gd name="connsiteY0" fmla="*/ 0 h 59531"/>
              <a:gd name="connsiteX1" fmla="*/ 0 w 204787"/>
              <a:gd name="connsiteY1" fmla="*/ 11906 h 59531"/>
              <a:gd name="connsiteX2" fmla="*/ 4762 w 204787"/>
              <a:gd name="connsiteY2" fmla="*/ 54769 h 59531"/>
              <a:gd name="connsiteX3" fmla="*/ 204787 w 204787"/>
              <a:gd name="connsiteY3" fmla="*/ 59531 h 59531"/>
              <a:gd name="connsiteX4" fmla="*/ 185738 w 204787"/>
              <a:gd name="connsiteY4" fmla="*/ 0 h 59531"/>
              <a:gd name="connsiteX0" fmla="*/ 185738 w 204787"/>
              <a:gd name="connsiteY0" fmla="*/ 0 h 59531"/>
              <a:gd name="connsiteX1" fmla="*/ 0 w 204787"/>
              <a:gd name="connsiteY1" fmla="*/ 4762 h 59531"/>
              <a:gd name="connsiteX2" fmla="*/ 4762 w 204787"/>
              <a:gd name="connsiteY2" fmla="*/ 54769 h 59531"/>
              <a:gd name="connsiteX3" fmla="*/ 204787 w 204787"/>
              <a:gd name="connsiteY3" fmla="*/ 59531 h 59531"/>
              <a:gd name="connsiteX4" fmla="*/ 185738 w 204787"/>
              <a:gd name="connsiteY4" fmla="*/ 0 h 59531"/>
              <a:gd name="connsiteX0" fmla="*/ 185738 w 204787"/>
              <a:gd name="connsiteY0" fmla="*/ 2382 h 61913"/>
              <a:gd name="connsiteX1" fmla="*/ 0 w 204787"/>
              <a:gd name="connsiteY1" fmla="*/ 0 h 61913"/>
              <a:gd name="connsiteX2" fmla="*/ 4762 w 204787"/>
              <a:gd name="connsiteY2" fmla="*/ 57151 h 61913"/>
              <a:gd name="connsiteX3" fmla="*/ 204787 w 204787"/>
              <a:gd name="connsiteY3" fmla="*/ 61913 h 61913"/>
              <a:gd name="connsiteX4" fmla="*/ 185738 w 204787"/>
              <a:gd name="connsiteY4" fmla="*/ 2382 h 61913"/>
              <a:gd name="connsiteX0" fmla="*/ 185738 w 204787"/>
              <a:gd name="connsiteY0" fmla="*/ 2382 h 61913"/>
              <a:gd name="connsiteX1" fmla="*/ 0 w 204787"/>
              <a:gd name="connsiteY1" fmla="*/ 0 h 61913"/>
              <a:gd name="connsiteX2" fmla="*/ 4762 w 204787"/>
              <a:gd name="connsiteY2" fmla="*/ 57151 h 61913"/>
              <a:gd name="connsiteX3" fmla="*/ 204787 w 204787"/>
              <a:gd name="connsiteY3" fmla="*/ 61913 h 61913"/>
              <a:gd name="connsiteX4" fmla="*/ 185738 w 204787"/>
              <a:gd name="connsiteY4" fmla="*/ 2382 h 61913"/>
              <a:gd name="connsiteX0" fmla="*/ 185738 w 204787"/>
              <a:gd name="connsiteY0" fmla="*/ 2382 h 69057"/>
              <a:gd name="connsiteX1" fmla="*/ 0 w 204787"/>
              <a:gd name="connsiteY1" fmla="*/ 0 h 69057"/>
              <a:gd name="connsiteX2" fmla="*/ 4762 w 204787"/>
              <a:gd name="connsiteY2" fmla="*/ 57151 h 69057"/>
              <a:gd name="connsiteX3" fmla="*/ 204787 w 204787"/>
              <a:gd name="connsiteY3" fmla="*/ 69057 h 69057"/>
              <a:gd name="connsiteX4" fmla="*/ 185738 w 204787"/>
              <a:gd name="connsiteY4" fmla="*/ 2382 h 6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87" h="69057">
                <a:moveTo>
                  <a:pt x="185738" y="2382"/>
                </a:moveTo>
                <a:lnTo>
                  <a:pt x="0" y="0"/>
                </a:lnTo>
                <a:lnTo>
                  <a:pt x="4762" y="57151"/>
                </a:lnTo>
                <a:cubicBezTo>
                  <a:pt x="92868" y="63501"/>
                  <a:pt x="138112" y="67470"/>
                  <a:pt x="204787" y="69057"/>
                </a:cubicBezTo>
                <a:lnTo>
                  <a:pt x="185738" y="2382"/>
                </a:lnTo>
                <a:close/>
              </a:path>
            </a:pathLst>
          </a:custGeom>
          <a:pattFill prst="weave">
            <a:fgClr>
              <a:schemeClr val="accent2">
                <a:lumMod val="50000"/>
              </a:schemeClr>
            </a:fgClr>
            <a:bgClr>
              <a:srgbClr val="A53835"/>
            </a:bgClr>
          </a:pattFill>
          <a:ln w="158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070673" y="3369394"/>
            <a:ext cx="86462" cy="52401"/>
          </a:xfrm>
          <a:custGeom>
            <a:avLst/>
            <a:gdLst>
              <a:gd name="connsiteX0" fmla="*/ 112662 w 112662"/>
              <a:gd name="connsiteY0" fmla="*/ 65501 h 65501"/>
              <a:gd name="connsiteX1" fmla="*/ 0 w 112662"/>
              <a:gd name="connsiteY1" fmla="*/ 0 h 65501"/>
              <a:gd name="connsiteX0" fmla="*/ 86462 w 86462"/>
              <a:gd name="connsiteY0" fmla="*/ 52401 h 52401"/>
              <a:gd name="connsiteX1" fmla="*/ 0 w 86462"/>
              <a:gd name="connsiteY1" fmla="*/ 0 h 5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462" h="52401">
                <a:moveTo>
                  <a:pt x="86462" y="52401"/>
                </a:moveTo>
                <a:lnTo>
                  <a:pt x="0" y="0"/>
                </a:lnTo>
              </a:path>
            </a:pathLst>
          </a:custGeom>
          <a:noFill/>
          <a:ln w="76200" cap="rnd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572000" y="4489807"/>
            <a:ext cx="226031" cy="955496"/>
          </a:xfrm>
          <a:custGeom>
            <a:avLst/>
            <a:gdLst>
              <a:gd name="connsiteX0" fmla="*/ 4200 w 261053"/>
              <a:gd name="connsiteY0" fmla="*/ 965771 h 1028206"/>
              <a:gd name="connsiteX1" fmla="*/ 35022 w 261053"/>
              <a:gd name="connsiteY1" fmla="*/ 924674 h 1028206"/>
              <a:gd name="connsiteX2" fmla="*/ 261053 w 261053"/>
              <a:gd name="connsiteY2" fmla="*/ 0 h 1028206"/>
              <a:gd name="connsiteX0" fmla="*/ 0 w 226031"/>
              <a:gd name="connsiteY0" fmla="*/ 924674 h 924674"/>
              <a:gd name="connsiteX1" fmla="*/ 226031 w 226031"/>
              <a:gd name="connsiteY1" fmla="*/ 0 h 924674"/>
              <a:gd name="connsiteX0" fmla="*/ 0 w 226031"/>
              <a:gd name="connsiteY0" fmla="*/ 955496 h 955496"/>
              <a:gd name="connsiteX1" fmla="*/ 226031 w 226031"/>
              <a:gd name="connsiteY1" fmla="*/ 0 h 95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6031" h="955496">
                <a:moveTo>
                  <a:pt x="0" y="955496"/>
                </a:moveTo>
                <a:cubicBezTo>
                  <a:pt x="42809" y="794534"/>
                  <a:pt x="134420" y="381856"/>
                  <a:pt x="226031" y="0"/>
                </a:cubicBezTo>
              </a:path>
            </a:pathLst>
          </a:custGeom>
          <a:noFill/>
          <a:ln w="98425" cap="sq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883686" y="4458985"/>
            <a:ext cx="1417833" cy="1058238"/>
          </a:xfrm>
          <a:custGeom>
            <a:avLst/>
            <a:gdLst>
              <a:gd name="connsiteX0" fmla="*/ 1417833 w 1417833"/>
              <a:gd name="connsiteY0" fmla="*/ 1058238 h 1058238"/>
              <a:gd name="connsiteX1" fmla="*/ 0 w 1417833"/>
              <a:gd name="connsiteY1" fmla="*/ 0 h 105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7833" h="1058238">
                <a:moveTo>
                  <a:pt x="1417833" y="1058238"/>
                </a:moveTo>
                <a:lnTo>
                  <a:pt x="0" y="0"/>
                </a:lnTo>
              </a:path>
            </a:pathLst>
          </a:custGeom>
          <a:noFill/>
          <a:ln w="98425" cap="sq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239766" y="4078840"/>
            <a:ext cx="472612" cy="10275"/>
          </a:xfrm>
          <a:custGeom>
            <a:avLst/>
            <a:gdLst>
              <a:gd name="connsiteX0" fmla="*/ 0 w 472612"/>
              <a:gd name="connsiteY0" fmla="*/ 0 h 10275"/>
              <a:gd name="connsiteX1" fmla="*/ 472612 w 472612"/>
              <a:gd name="connsiteY1" fmla="*/ 10275 h 1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2612" h="10275">
                <a:moveTo>
                  <a:pt x="0" y="0"/>
                </a:moveTo>
                <a:lnTo>
                  <a:pt x="472612" y="10275"/>
                </a:lnTo>
              </a:path>
            </a:pathLst>
          </a:custGeom>
          <a:noFill/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939643" y="3882490"/>
            <a:ext cx="967944" cy="31964"/>
          </a:xfrm>
          <a:custGeom>
            <a:avLst/>
            <a:gdLst>
              <a:gd name="connsiteX0" fmla="*/ 12447 w 967944"/>
              <a:gd name="connsiteY0" fmla="*/ 1141 h 31964"/>
              <a:gd name="connsiteX1" fmla="*/ 74092 w 967944"/>
              <a:gd name="connsiteY1" fmla="*/ 1141 h 31964"/>
              <a:gd name="connsiteX2" fmla="*/ 967944 w 967944"/>
              <a:gd name="connsiteY2" fmla="*/ 31964 h 3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7944" h="31964">
                <a:moveTo>
                  <a:pt x="12447" y="1141"/>
                </a:moveTo>
                <a:cubicBezTo>
                  <a:pt x="-36355" y="-1428"/>
                  <a:pt x="74092" y="1141"/>
                  <a:pt x="74092" y="1141"/>
                </a:cubicBezTo>
                <a:lnTo>
                  <a:pt x="967944" y="31964"/>
                </a:lnTo>
              </a:path>
            </a:pathLst>
          </a:custGeom>
          <a:noFill/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810334" y="3770616"/>
            <a:ext cx="549314" cy="0"/>
          </a:xfrm>
          <a:custGeom>
            <a:avLst/>
            <a:gdLst>
              <a:gd name="connsiteX0" fmla="*/ 523982 w 523982"/>
              <a:gd name="connsiteY0" fmla="*/ 0 h 0"/>
              <a:gd name="connsiteX1" fmla="*/ 0 w 523982"/>
              <a:gd name="connsiteY1" fmla="*/ 0 h 0"/>
              <a:gd name="connsiteX0" fmla="*/ 10290 w 10290"/>
              <a:gd name="connsiteY0" fmla="*/ 0 h 0"/>
              <a:gd name="connsiteX1" fmla="*/ 0 w 10290"/>
              <a:gd name="connsiteY1" fmla="*/ 0 h 0"/>
              <a:gd name="connsiteX0" fmla="*/ 10188 w 10188"/>
              <a:gd name="connsiteY0" fmla="*/ 0 h 0"/>
              <a:gd name="connsiteX1" fmla="*/ 0 w 101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88">
                <a:moveTo>
                  <a:pt x="10188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181636" y="3821987"/>
            <a:ext cx="1777429" cy="41096"/>
          </a:xfrm>
          <a:custGeom>
            <a:avLst/>
            <a:gdLst>
              <a:gd name="connsiteX0" fmla="*/ 0 w 1777429"/>
              <a:gd name="connsiteY0" fmla="*/ 41096 h 41096"/>
              <a:gd name="connsiteX1" fmla="*/ 1777429 w 1777429"/>
              <a:gd name="connsiteY1" fmla="*/ 0 h 4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7429" h="41096">
                <a:moveTo>
                  <a:pt x="0" y="41096"/>
                </a:moveTo>
                <a:lnTo>
                  <a:pt x="1777429" y="0"/>
                </a:lnTo>
              </a:path>
            </a:pathLst>
          </a:custGeom>
          <a:noFill/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877035" y="3729519"/>
            <a:ext cx="787486" cy="17522"/>
          </a:xfrm>
          <a:custGeom>
            <a:avLst/>
            <a:gdLst>
              <a:gd name="connsiteX0" fmla="*/ 0 w 780836"/>
              <a:gd name="connsiteY0" fmla="*/ 30823 h 30823"/>
              <a:gd name="connsiteX1" fmla="*/ 780836 w 780836"/>
              <a:gd name="connsiteY1" fmla="*/ 0 h 30823"/>
              <a:gd name="connsiteX0" fmla="*/ 0 w 787486"/>
              <a:gd name="connsiteY0" fmla="*/ 17522 h 17522"/>
              <a:gd name="connsiteX1" fmla="*/ 787486 w 787486"/>
              <a:gd name="connsiteY1" fmla="*/ 0 h 1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7486" h="17522">
                <a:moveTo>
                  <a:pt x="0" y="17522"/>
                </a:moveTo>
                <a:lnTo>
                  <a:pt x="787486" y="0"/>
                </a:lnTo>
              </a:path>
            </a:pathLst>
          </a:custGeom>
          <a:noFill/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-299470" y="3884467"/>
            <a:ext cx="2990118" cy="1925165"/>
          </a:xfrm>
          <a:custGeom>
            <a:avLst/>
            <a:gdLst>
              <a:gd name="connsiteX0" fmla="*/ 0 w 4540469"/>
              <a:gd name="connsiteY0" fmla="*/ 2701159 h 2701159"/>
              <a:gd name="connsiteX1" fmla="*/ 2984938 w 4540469"/>
              <a:gd name="connsiteY1" fmla="*/ 1156138 h 2701159"/>
              <a:gd name="connsiteX2" fmla="*/ 1860331 w 4540469"/>
              <a:gd name="connsiteY2" fmla="*/ 588579 h 2701159"/>
              <a:gd name="connsiteX3" fmla="*/ 4540469 w 4540469"/>
              <a:gd name="connsiteY3" fmla="*/ 0 h 2701159"/>
              <a:gd name="connsiteX0" fmla="*/ 0 w 2984938"/>
              <a:gd name="connsiteY0" fmla="*/ 2112580 h 2112580"/>
              <a:gd name="connsiteX1" fmla="*/ 2984938 w 2984938"/>
              <a:gd name="connsiteY1" fmla="*/ 567559 h 2112580"/>
              <a:gd name="connsiteX2" fmla="*/ 1860331 w 2984938"/>
              <a:gd name="connsiteY2" fmla="*/ 0 h 2112580"/>
              <a:gd name="connsiteX0" fmla="*/ 0 w 2984938"/>
              <a:gd name="connsiteY0" fmla="*/ 1927755 h 1927755"/>
              <a:gd name="connsiteX1" fmla="*/ 2984938 w 2984938"/>
              <a:gd name="connsiteY1" fmla="*/ 382734 h 1927755"/>
              <a:gd name="connsiteX2" fmla="*/ 2220254 w 2984938"/>
              <a:gd name="connsiteY2" fmla="*/ 0 h 1927755"/>
              <a:gd name="connsiteX0" fmla="*/ 0 w 2995212"/>
              <a:gd name="connsiteY0" fmla="*/ 1896933 h 1896933"/>
              <a:gd name="connsiteX1" fmla="*/ 2995212 w 2995212"/>
              <a:gd name="connsiteY1" fmla="*/ 382734 h 1896933"/>
              <a:gd name="connsiteX2" fmla="*/ 2230528 w 2995212"/>
              <a:gd name="connsiteY2" fmla="*/ 0 h 1896933"/>
              <a:gd name="connsiteX0" fmla="*/ 0 w 2995212"/>
              <a:gd name="connsiteY0" fmla="*/ 1948304 h 1948304"/>
              <a:gd name="connsiteX1" fmla="*/ 2995212 w 2995212"/>
              <a:gd name="connsiteY1" fmla="*/ 382734 h 1948304"/>
              <a:gd name="connsiteX2" fmla="*/ 2230528 w 2995212"/>
              <a:gd name="connsiteY2" fmla="*/ 0 h 1948304"/>
              <a:gd name="connsiteX0" fmla="*/ 0 w 3005486"/>
              <a:gd name="connsiteY0" fmla="*/ 1917481 h 1917481"/>
              <a:gd name="connsiteX1" fmla="*/ 3005486 w 3005486"/>
              <a:gd name="connsiteY1" fmla="*/ 382734 h 1917481"/>
              <a:gd name="connsiteX2" fmla="*/ 2240802 w 3005486"/>
              <a:gd name="connsiteY2" fmla="*/ 0 h 1917481"/>
              <a:gd name="connsiteX0" fmla="*/ 0 w 2990118"/>
              <a:gd name="connsiteY0" fmla="*/ 1955902 h 1955902"/>
              <a:gd name="connsiteX1" fmla="*/ 2990118 w 2990118"/>
              <a:gd name="connsiteY1" fmla="*/ 382734 h 1955902"/>
              <a:gd name="connsiteX2" fmla="*/ 2225434 w 2990118"/>
              <a:gd name="connsiteY2" fmla="*/ 0 h 1955902"/>
              <a:gd name="connsiteX0" fmla="*/ 0 w 2990118"/>
              <a:gd name="connsiteY0" fmla="*/ 1925165 h 1925165"/>
              <a:gd name="connsiteX1" fmla="*/ 2990118 w 2990118"/>
              <a:gd name="connsiteY1" fmla="*/ 382734 h 1925165"/>
              <a:gd name="connsiteX2" fmla="*/ 2225434 w 2990118"/>
              <a:gd name="connsiteY2" fmla="*/ 0 h 192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0118" h="1925165">
                <a:moveTo>
                  <a:pt x="0" y="1925165"/>
                </a:moveTo>
                <a:lnTo>
                  <a:pt x="2990118" y="382734"/>
                </a:lnTo>
                <a:lnTo>
                  <a:pt x="2225434" y="0"/>
                </a:lnTo>
              </a:path>
            </a:pathLst>
          </a:custGeom>
          <a:noFill/>
          <a:ln w="76200" cap="rnd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6857555" y="3660522"/>
            <a:ext cx="2307466" cy="144223"/>
          </a:xfrm>
          <a:custGeom>
            <a:avLst/>
            <a:gdLst>
              <a:gd name="connsiteX0" fmla="*/ 3489435 w 3489435"/>
              <a:gd name="connsiteY0" fmla="*/ 672662 h 672662"/>
              <a:gd name="connsiteX1" fmla="*/ 830317 w 3489435"/>
              <a:gd name="connsiteY1" fmla="*/ 451945 h 672662"/>
              <a:gd name="connsiteX2" fmla="*/ 0 w 3489435"/>
              <a:gd name="connsiteY2" fmla="*/ 0 h 672662"/>
              <a:gd name="connsiteX0" fmla="*/ 2779316 w 2779316"/>
              <a:gd name="connsiteY0" fmla="*/ 293284 h 293284"/>
              <a:gd name="connsiteX1" fmla="*/ 120198 w 2779316"/>
              <a:gd name="connsiteY1" fmla="*/ 72567 h 293284"/>
              <a:gd name="connsiteX2" fmla="*/ 0 w 2779316"/>
              <a:gd name="connsiteY2" fmla="*/ 0 h 293284"/>
              <a:gd name="connsiteX0" fmla="*/ 2821237 w 2821237"/>
              <a:gd name="connsiteY0" fmla="*/ 301144 h 301144"/>
              <a:gd name="connsiteX1" fmla="*/ 162119 w 2821237"/>
              <a:gd name="connsiteY1" fmla="*/ 80427 h 301144"/>
              <a:gd name="connsiteX2" fmla="*/ 0 w 2821237"/>
              <a:gd name="connsiteY2" fmla="*/ 0 h 301144"/>
              <a:gd name="connsiteX0" fmla="*/ 2839577 w 2839577"/>
              <a:gd name="connsiteY0" fmla="*/ 309004 h 309004"/>
              <a:gd name="connsiteX1" fmla="*/ 180459 w 2839577"/>
              <a:gd name="connsiteY1" fmla="*/ 88287 h 309004"/>
              <a:gd name="connsiteX2" fmla="*/ 0 w 2839577"/>
              <a:gd name="connsiteY2" fmla="*/ 0 h 309004"/>
              <a:gd name="connsiteX0" fmla="*/ 2784556 w 2784556"/>
              <a:gd name="connsiteY0" fmla="*/ 295904 h 295904"/>
              <a:gd name="connsiteX1" fmla="*/ 125438 w 2784556"/>
              <a:gd name="connsiteY1" fmla="*/ 75187 h 295904"/>
              <a:gd name="connsiteX2" fmla="*/ 0 w 2784556"/>
              <a:gd name="connsiteY2" fmla="*/ 0 h 295904"/>
              <a:gd name="connsiteX0" fmla="*/ 2659118 w 2659118"/>
              <a:gd name="connsiteY0" fmla="*/ 220717 h 220717"/>
              <a:gd name="connsiteX1" fmla="*/ 0 w 2659118"/>
              <a:gd name="connsiteY1" fmla="*/ 0 h 220717"/>
              <a:gd name="connsiteX0" fmla="*/ 1904541 w 1904541"/>
              <a:gd name="connsiteY0" fmla="*/ 155216 h 155216"/>
              <a:gd name="connsiteX1" fmla="*/ 0 w 1904541"/>
              <a:gd name="connsiteY1" fmla="*/ 0 h 155216"/>
              <a:gd name="connsiteX0" fmla="*/ 2205848 w 2205848"/>
              <a:gd name="connsiteY0" fmla="*/ 152596 h 152596"/>
              <a:gd name="connsiteX1" fmla="*/ 0 w 2205848"/>
              <a:gd name="connsiteY1" fmla="*/ 0 h 152596"/>
              <a:gd name="connsiteX0" fmla="*/ 2247769 w 2247769"/>
              <a:gd name="connsiteY0" fmla="*/ 142116 h 142116"/>
              <a:gd name="connsiteX1" fmla="*/ 0 w 2247769"/>
              <a:gd name="connsiteY1" fmla="*/ 0 h 142116"/>
              <a:gd name="connsiteX0" fmla="*/ 2292310 w 2292310"/>
              <a:gd name="connsiteY0" fmla="*/ 126395 h 126395"/>
              <a:gd name="connsiteX1" fmla="*/ 0 w 2292310"/>
              <a:gd name="connsiteY1" fmla="*/ 0 h 126395"/>
              <a:gd name="connsiteX0" fmla="*/ 2292310 w 2292310"/>
              <a:gd name="connsiteY0" fmla="*/ 136876 h 136876"/>
              <a:gd name="connsiteX1" fmla="*/ 0 w 2292310"/>
              <a:gd name="connsiteY1" fmla="*/ 0 h 136876"/>
              <a:gd name="connsiteX0" fmla="*/ 2347331 w 2347331"/>
              <a:gd name="connsiteY0" fmla="*/ 134256 h 134256"/>
              <a:gd name="connsiteX1" fmla="*/ 0 w 2347331"/>
              <a:gd name="connsiteY1" fmla="*/ 0 h 134256"/>
              <a:gd name="connsiteX0" fmla="*/ 2302483 w 2302483"/>
              <a:gd name="connsiteY0" fmla="*/ 141731 h 141731"/>
              <a:gd name="connsiteX1" fmla="*/ 0 w 2302483"/>
              <a:gd name="connsiteY1" fmla="*/ 0 h 141731"/>
              <a:gd name="connsiteX0" fmla="*/ 2265110 w 2265110"/>
              <a:gd name="connsiteY0" fmla="*/ 136748 h 136748"/>
              <a:gd name="connsiteX1" fmla="*/ 0 w 2265110"/>
              <a:gd name="connsiteY1" fmla="*/ 0 h 136748"/>
              <a:gd name="connsiteX0" fmla="*/ 2240194 w 2240194"/>
              <a:gd name="connsiteY0" fmla="*/ 136748 h 136748"/>
              <a:gd name="connsiteX1" fmla="*/ 0 w 2240194"/>
              <a:gd name="connsiteY1" fmla="*/ 0 h 136748"/>
              <a:gd name="connsiteX0" fmla="*/ 2225245 w 2225245"/>
              <a:gd name="connsiteY0" fmla="*/ 136748 h 136748"/>
              <a:gd name="connsiteX1" fmla="*/ 0 w 2225245"/>
              <a:gd name="connsiteY1" fmla="*/ 0 h 136748"/>
              <a:gd name="connsiteX0" fmla="*/ 2280059 w 2280059"/>
              <a:gd name="connsiteY0" fmla="*/ 141731 h 141731"/>
              <a:gd name="connsiteX1" fmla="*/ 0 w 2280059"/>
              <a:gd name="connsiteY1" fmla="*/ 0 h 141731"/>
              <a:gd name="connsiteX0" fmla="*/ 2307466 w 2307466"/>
              <a:gd name="connsiteY0" fmla="*/ 144223 h 144223"/>
              <a:gd name="connsiteX1" fmla="*/ 0 w 2307466"/>
              <a:gd name="connsiteY1" fmla="*/ 0 h 14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07466" h="144223">
                <a:moveTo>
                  <a:pt x="2307466" y="144223"/>
                </a:moveTo>
                <a:lnTo>
                  <a:pt x="0" y="0"/>
                </a:lnTo>
              </a:path>
            </a:pathLst>
          </a:custGeom>
          <a:noFill/>
          <a:ln w="76200" cap="rnd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19191" y="4345969"/>
            <a:ext cx="8589196" cy="1222624"/>
          </a:xfrm>
          <a:custGeom>
            <a:avLst/>
            <a:gdLst>
              <a:gd name="connsiteX0" fmla="*/ 8589196 w 8589196"/>
              <a:gd name="connsiteY0" fmla="*/ 1222624 h 1222624"/>
              <a:gd name="connsiteX1" fmla="*/ 0 w 8589196"/>
              <a:gd name="connsiteY1" fmla="*/ 1160979 h 1222624"/>
              <a:gd name="connsiteX2" fmla="*/ 2126751 w 8589196"/>
              <a:gd name="connsiteY2" fmla="*/ 0 h 122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89196" h="1222624">
                <a:moveTo>
                  <a:pt x="8589196" y="1222624"/>
                </a:moveTo>
                <a:lnTo>
                  <a:pt x="0" y="1160979"/>
                </a:lnTo>
                <a:lnTo>
                  <a:pt x="2126751" y="0"/>
                </a:lnTo>
              </a:path>
            </a:pathLst>
          </a:custGeom>
          <a:noFill/>
          <a:ln w="98425" cap="sq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800" y="3914454"/>
            <a:ext cx="1414408" cy="9694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20" rIns="0" rtlCol="0">
            <a:spAutoFit/>
          </a:bodyPr>
          <a:lstStyle>
            <a:defPPr>
              <a:defRPr lang="en-US"/>
            </a:defPPr>
            <a:lvl1pPr algn="r" defTabSz="958931">
              <a:defRPr sz="1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79466" defTabSz="958931">
              <a:defRPr sz="1900"/>
            </a:lvl2pPr>
            <a:lvl3pPr marL="958931" defTabSz="958931">
              <a:defRPr sz="1900"/>
            </a:lvl3pPr>
            <a:lvl4pPr marL="1438397" defTabSz="958931">
              <a:defRPr sz="1900"/>
            </a:lvl4pPr>
            <a:lvl5pPr marL="1917863" defTabSz="958931">
              <a:defRPr sz="1900"/>
            </a:lvl5pPr>
            <a:lvl6pPr marL="2397328" defTabSz="958931">
              <a:defRPr sz="1900"/>
            </a:lvl6pPr>
            <a:lvl7pPr marL="2876794" defTabSz="958931">
              <a:defRPr sz="1900"/>
            </a:lvl7pPr>
            <a:lvl8pPr marL="3356259" defTabSz="958931">
              <a:defRPr sz="1900"/>
            </a:lvl8pPr>
            <a:lvl9pPr marL="3835725" defTabSz="958931">
              <a:defRPr sz="1900"/>
            </a:lvl9pPr>
          </a:lstStyle>
          <a:p>
            <a:r>
              <a:rPr lang="en-US" dirty="0" smtClean="0"/>
              <a:t>Shift path to maintain large tree.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33400" y="2286000"/>
            <a:ext cx="2559844" cy="1803115"/>
          </a:xfrm>
          <a:prstGeom prst="straightConnector1">
            <a:avLst/>
          </a:prstGeom>
          <a:noFill/>
          <a:ln w="3810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TextBox 6"/>
          <p:cNvSpPr txBox="1"/>
          <p:nvPr/>
        </p:nvSpPr>
        <p:spPr>
          <a:xfrm>
            <a:off x="271972" y="59436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of West Campus Garage,      Looking East from Olsen Boulevard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110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Parking</a:t>
            </a:r>
          </a:p>
          <a:p>
            <a:r>
              <a:rPr lang="en-US" dirty="0" smtClean="0"/>
              <a:t>Pedestrians</a:t>
            </a:r>
          </a:p>
          <a:p>
            <a:r>
              <a:rPr lang="en-US" dirty="0" smtClean="0"/>
              <a:t>Bus Stops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98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-lasley\SkyDrive\Pictures\Camera Roll\20140221_170810698_i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cap="rnd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-155275" y="3350509"/>
            <a:ext cx="9402792" cy="3576501"/>
          </a:xfrm>
          <a:custGeom>
            <a:avLst/>
            <a:gdLst>
              <a:gd name="connsiteX0" fmla="*/ 0 w 9402792"/>
              <a:gd name="connsiteY0" fmla="*/ 595223 h 3814804"/>
              <a:gd name="connsiteX1" fmla="*/ 2441275 w 9402792"/>
              <a:gd name="connsiteY1" fmla="*/ 51759 h 3814804"/>
              <a:gd name="connsiteX2" fmla="*/ 5564037 w 9402792"/>
              <a:gd name="connsiteY2" fmla="*/ 0 h 3814804"/>
              <a:gd name="connsiteX3" fmla="*/ 7548113 w 9402792"/>
              <a:gd name="connsiteY3" fmla="*/ 1017917 h 3814804"/>
              <a:gd name="connsiteX4" fmla="*/ 9402792 w 9402792"/>
              <a:gd name="connsiteY4" fmla="*/ 1475117 h 3814804"/>
              <a:gd name="connsiteX5" fmla="*/ 9394166 w 9402792"/>
              <a:gd name="connsiteY5" fmla="*/ 3588589 h 3814804"/>
              <a:gd name="connsiteX6" fmla="*/ 60384 w 9402792"/>
              <a:gd name="connsiteY6" fmla="*/ 3597215 h 3814804"/>
              <a:gd name="connsiteX7" fmla="*/ 0 w 9402792"/>
              <a:gd name="connsiteY7" fmla="*/ 595223 h 3814804"/>
              <a:gd name="connsiteX0" fmla="*/ 0 w 9402792"/>
              <a:gd name="connsiteY0" fmla="*/ 595223 h 3814804"/>
              <a:gd name="connsiteX1" fmla="*/ 2441275 w 9402792"/>
              <a:gd name="connsiteY1" fmla="*/ 51759 h 3814804"/>
              <a:gd name="connsiteX2" fmla="*/ 5564037 w 9402792"/>
              <a:gd name="connsiteY2" fmla="*/ 0 h 3814804"/>
              <a:gd name="connsiteX3" fmla="*/ 7548113 w 9402792"/>
              <a:gd name="connsiteY3" fmla="*/ 1017917 h 3814804"/>
              <a:gd name="connsiteX4" fmla="*/ 9402792 w 9402792"/>
              <a:gd name="connsiteY4" fmla="*/ 1475117 h 3814804"/>
              <a:gd name="connsiteX5" fmla="*/ 9394166 w 9402792"/>
              <a:gd name="connsiteY5" fmla="*/ 3588589 h 3814804"/>
              <a:gd name="connsiteX6" fmla="*/ 60384 w 9402792"/>
              <a:gd name="connsiteY6" fmla="*/ 3597215 h 3814804"/>
              <a:gd name="connsiteX7" fmla="*/ 0 w 9402792"/>
              <a:gd name="connsiteY7" fmla="*/ 595223 h 3814804"/>
              <a:gd name="connsiteX0" fmla="*/ 0 w 9402792"/>
              <a:gd name="connsiteY0" fmla="*/ 595223 h 3597215"/>
              <a:gd name="connsiteX1" fmla="*/ 2441275 w 9402792"/>
              <a:gd name="connsiteY1" fmla="*/ 51759 h 3597215"/>
              <a:gd name="connsiteX2" fmla="*/ 5564037 w 9402792"/>
              <a:gd name="connsiteY2" fmla="*/ 0 h 3597215"/>
              <a:gd name="connsiteX3" fmla="*/ 7548113 w 9402792"/>
              <a:gd name="connsiteY3" fmla="*/ 1017917 h 3597215"/>
              <a:gd name="connsiteX4" fmla="*/ 9402792 w 9402792"/>
              <a:gd name="connsiteY4" fmla="*/ 1475117 h 3597215"/>
              <a:gd name="connsiteX5" fmla="*/ 9394166 w 9402792"/>
              <a:gd name="connsiteY5" fmla="*/ 3588589 h 3597215"/>
              <a:gd name="connsiteX6" fmla="*/ 60384 w 9402792"/>
              <a:gd name="connsiteY6" fmla="*/ 3597215 h 3597215"/>
              <a:gd name="connsiteX7" fmla="*/ 0 w 9402792"/>
              <a:gd name="connsiteY7" fmla="*/ 595223 h 3597215"/>
              <a:gd name="connsiteX0" fmla="*/ 0 w 9402792"/>
              <a:gd name="connsiteY0" fmla="*/ 595223 h 3597215"/>
              <a:gd name="connsiteX1" fmla="*/ 2441275 w 9402792"/>
              <a:gd name="connsiteY1" fmla="*/ 51759 h 3597215"/>
              <a:gd name="connsiteX2" fmla="*/ 5564037 w 9402792"/>
              <a:gd name="connsiteY2" fmla="*/ 0 h 3597215"/>
              <a:gd name="connsiteX3" fmla="*/ 7548113 w 9402792"/>
              <a:gd name="connsiteY3" fmla="*/ 1017917 h 3597215"/>
              <a:gd name="connsiteX4" fmla="*/ 9402792 w 9402792"/>
              <a:gd name="connsiteY4" fmla="*/ 1475117 h 3597215"/>
              <a:gd name="connsiteX5" fmla="*/ 9394166 w 9402792"/>
              <a:gd name="connsiteY5" fmla="*/ 3588589 h 3597215"/>
              <a:gd name="connsiteX6" fmla="*/ 60384 w 9402792"/>
              <a:gd name="connsiteY6" fmla="*/ 3597215 h 3597215"/>
              <a:gd name="connsiteX7" fmla="*/ 0 w 9402792"/>
              <a:gd name="connsiteY7" fmla="*/ 595223 h 3597215"/>
              <a:gd name="connsiteX0" fmla="*/ 0 w 9402792"/>
              <a:gd name="connsiteY0" fmla="*/ 595223 h 3597215"/>
              <a:gd name="connsiteX1" fmla="*/ 2441275 w 9402792"/>
              <a:gd name="connsiteY1" fmla="*/ 51759 h 3597215"/>
              <a:gd name="connsiteX2" fmla="*/ 5564037 w 9402792"/>
              <a:gd name="connsiteY2" fmla="*/ 0 h 3597215"/>
              <a:gd name="connsiteX3" fmla="*/ 7548113 w 9402792"/>
              <a:gd name="connsiteY3" fmla="*/ 1017917 h 3597215"/>
              <a:gd name="connsiteX4" fmla="*/ 9402792 w 9402792"/>
              <a:gd name="connsiteY4" fmla="*/ 1475117 h 3597215"/>
              <a:gd name="connsiteX5" fmla="*/ 9394166 w 9402792"/>
              <a:gd name="connsiteY5" fmla="*/ 3588589 h 3597215"/>
              <a:gd name="connsiteX6" fmla="*/ 60384 w 9402792"/>
              <a:gd name="connsiteY6" fmla="*/ 3597215 h 3597215"/>
              <a:gd name="connsiteX7" fmla="*/ 0 w 9402792"/>
              <a:gd name="connsiteY7" fmla="*/ 595223 h 3597215"/>
              <a:gd name="connsiteX0" fmla="*/ 0 w 9402792"/>
              <a:gd name="connsiteY0" fmla="*/ 577468 h 3579460"/>
              <a:gd name="connsiteX1" fmla="*/ 2441275 w 9402792"/>
              <a:gd name="connsiteY1" fmla="*/ 34004 h 3579460"/>
              <a:gd name="connsiteX2" fmla="*/ 5575874 w 9402792"/>
              <a:gd name="connsiteY2" fmla="*/ 0 h 3579460"/>
              <a:gd name="connsiteX3" fmla="*/ 7548113 w 9402792"/>
              <a:gd name="connsiteY3" fmla="*/ 1000162 h 3579460"/>
              <a:gd name="connsiteX4" fmla="*/ 9402792 w 9402792"/>
              <a:gd name="connsiteY4" fmla="*/ 1457362 h 3579460"/>
              <a:gd name="connsiteX5" fmla="*/ 9394166 w 9402792"/>
              <a:gd name="connsiteY5" fmla="*/ 3570834 h 3579460"/>
              <a:gd name="connsiteX6" fmla="*/ 60384 w 9402792"/>
              <a:gd name="connsiteY6" fmla="*/ 3579460 h 3579460"/>
              <a:gd name="connsiteX7" fmla="*/ 0 w 9402792"/>
              <a:gd name="connsiteY7" fmla="*/ 577468 h 3579460"/>
              <a:gd name="connsiteX0" fmla="*/ 0 w 9402792"/>
              <a:gd name="connsiteY0" fmla="*/ 544916 h 3546908"/>
              <a:gd name="connsiteX1" fmla="*/ 2441275 w 9402792"/>
              <a:gd name="connsiteY1" fmla="*/ 1452 h 3546908"/>
              <a:gd name="connsiteX2" fmla="*/ 5599548 w 9402792"/>
              <a:gd name="connsiteY2" fmla="*/ 0 h 3546908"/>
              <a:gd name="connsiteX3" fmla="*/ 7548113 w 9402792"/>
              <a:gd name="connsiteY3" fmla="*/ 967610 h 3546908"/>
              <a:gd name="connsiteX4" fmla="*/ 9402792 w 9402792"/>
              <a:gd name="connsiteY4" fmla="*/ 1424810 h 3546908"/>
              <a:gd name="connsiteX5" fmla="*/ 9394166 w 9402792"/>
              <a:gd name="connsiteY5" fmla="*/ 3538282 h 3546908"/>
              <a:gd name="connsiteX6" fmla="*/ 60384 w 9402792"/>
              <a:gd name="connsiteY6" fmla="*/ 3546908 h 3546908"/>
              <a:gd name="connsiteX7" fmla="*/ 0 w 9402792"/>
              <a:gd name="connsiteY7" fmla="*/ 544916 h 3546908"/>
              <a:gd name="connsiteX0" fmla="*/ 0 w 9402792"/>
              <a:gd name="connsiteY0" fmla="*/ 574509 h 3576501"/>
              <a:gd name="connsiteX1" fmla="*/ 2441275 w 9402792"/>
              <a:gd name="connsiteY1" fmla="*/ 31045 h 3576501"/>
              <a:gd name="connsiteX2" fmla="*/ 5587711 w 9402792"/>
              <a:gd name="connsiteY2" fmla="*/ 0 h 3576501"/>
              <a:gd name="connsiteX3" fmla="*/ 7548113 w 9402792"/>
              <a:gd name="connsiteY3" fmla="*/ 997203 h 3576501"/>
              <a:gd name="connsiteX4" fmla="*/ 9402792 w 9402792"/>
              <a:gd name="connsiteY4" fmla="*/ 1454403 h 3576501"/>
              <a:gd name="connsiteX5" fmla="*/ 9394166 w 9402792"/>
              <a:gd name="connsiteY5" fmla="*/ 3567875 h 3576501"/>
              <a:gd name="connsiteX6" fmla="*/ 60384 w 9402792"/>
              <a:gd name="connsiteY6" fmla="*/ 3576501 h 3576501"/>
              <a:gd name="connsiteX7" fmla="*/ 0 w 9402792"/>
              <a:gd name="connsiteY7" fmla="*/ 574509 h 357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02792" h="3576501">
                <a:moveTo>
                  <a:pt x="0" y="574509"/>
                </a:moveTo>
                <a:lnTo>
                  <a:pt x="2441275" y="31045"/>
                </a:lnTo>
                <a:lnTo>
                  <a:pt x="5587711" y="0"/>
                </a:lnTo>
                <a:cubicBezTo>
                  <a:pt x="6249070" y="339306"/>
                  <a:pt x="6714226" y="552942"/>
                  <a:pt x="7548113" y="997203"/>
                </a:cubicBezTo>
                <a:lnTo>
                  <a:pt x="9402792" y="1454403"/>
                </a:lnTo>
                <a:cubicBezTo>
                  <a:pt x="9402792" y="1454403"/>
                  <a:pt x="9397041" y="2863384"/>
                  <a:pt x="9394166" y="3567875"/>
                </a:cubicBezTo>
                <a:lnTo>
                  <a:pt x="60384" y="3576501"/>
                </a:lnTo>
                <a:lnTo>
                  <a:pt x="0" y="574509"/>
                </a:lnTo>
                <a:close/>
              </a:path>
            </a:pathLst>
          </a:custGeom>
          <a:pattFill prst="weave">
            <a:fgClr>
              <a:schemeClr val="accent2">
                <a:lumMod val="50000"/>
              </a:schemeClr>
            </a:fgClr>
            <a:bgClr>
              <a:srgbClr val="A53835"/>
            </a:bgClr>
          </a:pattFill>
          <a:ln w="158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278038" y="3094418"/>
            <a:ext cx="1733909" cy="54224"/>
          </a:xfrm>
          <a:custGeom>
            <a:avLst/>
            <a:gdLst>
              <a:gd name="connsiteX0" fmla="*/ 0 w 1733909"/>
              <a:gd name="connsiteY0" fmla="*/ 69012 h 69012"/>
              <a:gd name="connsiteX1" fmla="*/ 51758 w 1733909"/>
              <a:gd name="connsiteY1" fmla="*/ 69012 h 69012"/>
              <a:gd name="connsiteX2" fmla="*/ 1733909 w 1733909"/>
              <a:gd name="connsiteY2" fmla="*/ 60385 h 69012"/>
              <a:gd name="connsiteX3" fmla="*/ 1604513 w 1733909"/>
              <a:gd name="connsiteY3" fmla="*/ 0 h 69012"/>
              <a:gd name="connsiteX4" fmla="*/ 310551 w 1733909"/>
              <a:gd name="connsiteY4" fmla="*/ 0 h 69012"/>
              <a:gd name="connsiteX5" fmla="*/ 60385 w 1733909"/>
              <a:gd name="connsiteY5" fmla="*/ 51759 h 69012"/>
              <a:gd name="connsiteX6" fmla="*/ 0 w 1733909"/>
              <a:gd name="connsiteY6" fmla="*/ 69012 h 69012"/>
              <a:gd name="connsiteX0" fmla="*/ 0 w 1733909"/>
              <a:gd name="connsiteY0" fmla="*/ 69012 h 69012"/>
              <a:gd name="connsiteX1" fmla="*/ 51758 w 1733909"/>
              <a:gd name="connsiteY1" fmla="*/ 69012 h 69012"/>
              <a:gd name="connsiteX2" fmla="*/ 1733909 w 1733909"/>
              <a:gd name="connsiteY2" fmla="*/ 60385 h 69012"/>
              <a:gd name="connsiteX3" fmla="*/ 1604513 w 1733909"/>
              <a:gd name="connsiteY3" fmla="*/ 0 h 69012"/>
              <a:gd name="connsiteX4" fmla="*/ 310551 w 1733909"/>
              <a:gd name="connsiteY4" fmla="*/ 0 h 69012"/>
              <a:gd name="connsiteX5" fmla="*/ 0 w 1733909"/>
              <a:gd name="connsiteY5" fmla="*/ 69012 h 69012"/>
              <a:gd name="connsiteX0" fmla="*/ 0 w 1733909"/>
              <a:gd name="connsiteY0" fmla="*/ 69012 h 69012"/>
              <a:gd name="connsiteX1" fmla="*/ 1733909 w 1733909"/>
              <a:gd name="connsiteY1" fmla="*/ 60385 h 69012"/>
              <a:gd name="connsiteX2" fmla="*/ 1604513 w 1733909"/>
              <a:gd name="connsiteY2" fmla="*/ 0 h 69012"/>
              <a:gd name="connsiteX3" fmla="*/ 310551 w 1733909"/>
              <a:gd name="connsiteY3" fmla="*/ 0 h 69012"/>
              <a:gd name="connsiteX4" fmla="*/ 0 w 1733909"/>
              <a:gd name="connsiteY4" fmla="*/ 69012 h 69012"/>
              <a:gd name="connsiteX0" fmla="*/ 0 w 1733909"/>
              <a:gd name="connsiteY0" fmla="*/ 69012 h 69012"/>
              <a:gd name="connsiteX1" fmla="*/ 1733909 w 1733909"/>
              <a:gd name="connsiteY1" fmla="*/ 60385 h 69012"/>
              <a:gd name="connsiteX2" fmla="*/ 1604513 w 1733909"/>
              <a:gd name="connsiteY2" fmla="*/ 0 h 69012"/>
              <a:gd name="connsiteX3" fmla="*/ 310551 w 1733909"/>
              <a:gd name="connsiteY3" fmla="*/ 0 h 69012"/>
              <a:gd name="connsiteX4" fmla="*/ 0 w 1733909"/>
              <a:gd name="connsiteY4" fmla="*/ 69012 h 69012"/>
              <a:gd name="connsiteX0" fmla="*/ 0 w 1733909"/>
              <a:gd name="connsiteY0" fmla="*/ 69012 h 69012"/>
              <a:gd name="connsiteX1" fmla="*/ 1733909 w 1733909"/>
              <a:gd name="connsiteY1" fmla="*/ 60385 h 69012"/>
              <a:gd name="connsiteX2" fmla="*/ 1604513 w 1733909"/>
              <a:gd name="connsiteY2" fmla="*/ 0 h 69012"/>
              <a:gd name="connsiteX3" fmla="*/ 280975 w 1733909"/>
              <a:gd name="connsiteY3" fmla="*/ 9858 h 69012"/>
              <a:gd name="connsiteX4" fmla="*/ 0 w 1733909"/>
              <a:gd name="connsiteY4" fmla="*/ 69012 h 69012"/>
              <a:gd name="connsiteX0" fmla="*/ 0 w 1733909"/>
              <a:gd name="connsiteY0" fmla="*/ 69012 h 69012"/>
              <a:gd name="connsiteX1" fmla="*/ 1733909 w 1733909"/>
              <a:gd name="connsiteY1" fmla="*/ 60385 h 69012"/>
              <a:gd name="connsiteX2" fmla="*/ 1604513 w 1733909"/>
              <a:gd name="connsiteY2" fmla="*/ 0 h 69012"/>
              <a:gd name="connsiteX3" fmla="*/ 278511 w 1733909"/>
              <a:gd name="connsiteY3" fmla="*/ 24646 h 69012"/>
              <a:gd name="connsiteX4" fmla="*/ 0 w 1733909"/>
              <a:gd name="connsiteY4" fmla="*/ 69012 h 69012"/>
              <a:gd name="connsiteX0" fmla="*/ 0 w 1733909"/>
              <a:gd name="connsiteY0" fmla="*/ 69012 h 69012"/>
              <a:gd name="connsiteX1" fmla="*/ 1733909 w 1733909"/>
              <a:gd name="connsiteY1" fmla="*/ 60385 h 69012"/>
              <a:gd name="connsiteX2" fmla="*/ 1604513 w 1733909"/>
              <a:gd name="connsiteY2" fmla="*/ 0 h 69012"/>
              <a:gd name="connsiteX3" fmla="*/ 273581 w 1733909"/>
              <a:gd name="connsiteY3" fmla="*/ 39435 h 69012"/>
              <a:gd name="connsiteX4" fmla="*/ 0 w 1733909"/>
              <a:gd name="connsiteY4" fmla="*/ 69012 h 69012"/>
              <a:gd name="connsiteX0" fmla="*/ 0 w 1733909"/>
              <a:gd name="connsiteY0" fmla="*/ 69012 h 69012"/>
              <a:gd name="connsiteX1" fmla="*/ 1733909 w 1733909"/>
              <a:gd name="connsiteY1" fmla="*/ 60385 h 69012"/>
              <a:gd name="connsiteX2" fmla="*/ 1604513 w 1733909"/>
              <a:gd name="connsiteY2" fmla="*/ 0 h 69012"/>
              <a:gd name="connsiteX3" fmla="*/ 273581 w 1733909"/>
              <a:gd name="connsiteY3" fmla="*/ 54223 h 69012"/>
              <a:gd name="connsiteX4" fmla="*/ 0 w 1733909"/>
              <a:gd name="connsiteY4" fmla="*/ 69012 h 69012"/>
              <a:gd name="connsiteX0" fmla="*/ 0 w 1733909"/>
              <a:gd name="connsiteY0" fmla="*/ 69012 h 69012"/>
              <a:gd name="connsiteX1" fmla="*/ 1733909 w 1733909"/>
              <a:gd name="connsiteY1" fmla="*/ 60385 h 69012"/>
              <a:gd name="connsiteX2" fmla="*/ 1604513 w 1733909"/>
              <a:gd name="connsiteY2" fmla="*/ 0 h 69012"/>
              <a:gd name="connsiteX3" fmla="*/ 283440 w 1733909"/>
              <a:gd name="connsiteY3" fmla="*/ 7394 h 69012"/>
              <a:gd name="connsiteX4" fmla="*/ 0 w 1733909"/>
              <a:gd name="connsiteY4" fmla="*/ 69012 h 69012"/>
              <a:gd name="connsiteX0" fmla="*/ 0 w 1733909"/>
              <a:gd name="connsiteY0" fmla="*/ 69012 h 69012"/>
              <a:gd name="connsiteX1" fmla="*/ 1733909 w 1733909"/>
              <a:gd name="connsiteY1" fmla="*/ 60385 h 69012"/>
              <a:gd name="connsiteX2" fmla="*/ 1604513 w 1733909"/>
              <a:gd name="connsiteY2" fmla="*/ 0 h 69012"/>
              <a:gd name="connsiteX3" fmla="*/ 278510 w 1733909"/>
              <a:gd name="connsiteY3" fmla="*/ 14788 h 69012"/>
              <a:gd name="connsiteX4" fmla="*/ 0 w 1733909"/>
              <a:gd name="connsiteY4" fmla="*/ 69012 h 69012"/>
              <a:gd name="connsiteX0" fmla="*/ 0 w 1733909"/>
              <a:gd name="connsiteY0" fmla="*/ 61618 h 61618"/>
              <a:gd name="connsiteX1" fmla="*/ 1733909 w 1733909"/>
              <a:gd name="connsiteY1" fmla="*/ 52991 h 61618"/>
              <a:gd name="connsiteX2" fmla="*/ 1614372 w 1733909"/>
              <a:gd name="connsiteY2" fmla="*/ 0 h 61618"/>
              <a:gd name="connsiteX3" fmla="*/ 278510 w 1733909"/>
              <a:gd name="connsiteY3" fmla="*/ 7394 h 61618"/>
              <a:gd name="connsiteX4" fmla="*/ 0 w 1733909"/>
              <a:gd name="connsiteY4" fmla="*/ 61618 h 61618"/>
              <a:gd name="connsiteX0" fmla="*/ 0 w 1733909"/>
              <a:gd name="connsiteY0" fmla="*/ 54224 h 54224"/>
              <a:gd name="connsiteX1" fmla="*/ 1733909 w 1733909"/>
              <a:gd name="connsiteY1" fmla="*/ 45597 h 54224"/>
              <a:gd name="connsiteX2" fmla="*/ 1619301 w 1733909"/>
              <a:gd name="connsiteY2" fmla="*/ 0 h 54224"/>
              <a:gd name="connsiteX3" fmla="*/ 278510 w 1733909"/>
              <a:gd name="connsiteY3" fmla="*/ 0 h 54224"/>
              <a:gd name="connsiteX4" fmla="*/ 0 w 1733909"/>
              <a:gd name="connsiteY4" fmla="*/ 54224 h 5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909" h="54224">
                <a:moveTo>
                  <a:pt x="0" y="54224"/>
                </a:moveTo>
                <a:lnTo>
                  <a:pt x="1733909" y="45597"/>
                </a:lnTo>
                <a:lnTo>
                  <a:pt x="1619301" y="0"/>
                </a:lnTo>
                <a:lnTo>
                  <a:pt x="278510" y="0"/>
                </a:lnTo>
                <a:lnTo>
                  <a:pt x="0" y="54224"/>
                </a:lnTo>
                <a:close/>
              </a:path>
            </a:pathLst>
          </a:custGeom>
          <a:pattFill prst="weave">
            <a:fgClr>
              <a:schemeClr val="accent2">
                <a:lumMod val="50000"/>
              </a:schemeClr>
            </a:fgClr>
            <a:bgClr>
              <a:srgbClr val="A53835"/>
            </a:bgClr>
          </a:pattFill>
          <a:ln w="158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09600" y="3638550"/>
            <a:ext cx="5400675" cy="95250"/>
          </a:xfrm>
          <a:prstGeom prst="line">
            <a:avLst/>
          </a:prstGeom>
          <a:noFill/>
          <a:ln w="98425" cap="sq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-152400" y="3733800"/>
            <a:ext cx="1676400" cy="685800"/>
          </a:xfrm>
          <a:prstGeom prst="line">
            <a:avLst/>
          </a:prstGeom>
          <a:noFill/>
          <a:ln w="98425" cap="sq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514600" y="3733800"/>
            <a:ext cx="533400" cy="533401"/>
          </a:xfrm>
          <a:prstGeom prst="line">
            <a:avLst/>
          </a:prstGeom>
          <a:noFill/>
          <a:ln w="98425" cap="sq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4629150" y="3695700"/>
            <a:ext cx="171450" cy="495300"/>
          </a:xfrm>
          <a:prstGeom prst="line">
            <a:avLst/>
          </a:prstGeom>
          <a:noFill/>
          <a:ln w="98425" cap="sq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Freeform 3"/>
          <p:cNvSpPr/>
          <p:nvPr/>
        </p:nvSpPr>
        <p:spPr>
          <a:xfrm>
            <a:off x="5474419" y="3350174"/>
            <a:ext cx="3679106" cy="1383751"/>
          </a:xfrm>
          <a:custGeom>
            <a:avLst/>
            <a:gdLst>
              <a:gd name="connsiteX0" fmla="*/ 4248150 w 4248150"/>
              <a:gd name="connsiteY0" fmla="*/ 1695450 h 1695450"/>
              <a:gd name="connsiteX1" fmla="*/ 2514600 w 4248150"/>
              <a:gd name="connsiteY1" fmla="*/ 1266825 h 1695450"/>
              <a:gd name="connsiteX2" fmla="*/ 0 w 4248150"/>
              <a:gd name="connsiteY2" fmla="*/ 0 h 1695450"/>
              <a:gd name="connsiteX0" fmla="*/ 4270589 w 4270589"/>
              <a:gd name="connsiteY0" fmla="*/ 1706669 h 1706669"/>
              <a:gd name="connsiteX1" fmla="*/ 2537039 w 4270589"/>
              <a:gd name="connsiteY1" fmla="*/ 1278044 h 1706669"/>
              <a:gd name="connsiteX2" fmla="*/ 0 w 4270589"/>
              <a:gd name="connsiteY2" fmla="*/ 0 h 1706669"/>
              <a:gd name="connsiteX0" fmla="*/ 3663120 w 3663120"/>
              <a:gd name="connsiteY0" fmla="*/ 1396540 h 1396540"/>
              <a:gd name="connsiteX1" fmla="*/ 1929570 w 3663120"/>
              <a:gd name="connsiteY1" fmla="*/ 967915 h 1396540"/>
              <a:gd name="connsiteX2" fmla="*/ 0 w 3663120"/>
              <a:gd name="connsiteY2" fmla="*/ 0 h 1396540"/>
              <a:gd name="connsiteX0" fmla="*/ 3691895 w 3691895"/>
              <a:gd name="connsiteY0" fmla="*/ 1412526 h 1412526"/>
              <a:gd name="connsiteX1" fmla="*/ 1958345 w 3691895"/>
              <a:gd name="connsiteY1" fmla="*/ 983901 h 1412526"/>
              <a:gd name="connsiteX2" fmla="*/ 0 w 3691895"/>
              <a:gd name="connsiteY2" fmla="*/ 0 h 1412526"/>
              <a:gd name="connsiteX0" fmla="*/ 3663120 w 3663120"/>
              <a:gd name="connsiteY0" fmla="*/ 1383751 h 1383751"/>
              <a:gd name="connsiteX1" fmla="*/ 1929570 w 3663120"/>
              <a:gd name="connsiteY1" fmla="*/ 955126 h 1383751"/>
              <a:gd name="connsiteX2" fmla="*/ 0 w 3663120"/>
              <a:gd name="connsiteY2" fmla="*/ 0 h 1383751"/>
              <a:gd name="connsiteX0" fmla="*/ 3679106 w 3679106"/>
              <a:gd name="connsiteY0" fmla="*/ 1383751 h 1383751"/>
              <a:gd name="connsiteX1" fmla="*/ 1945556 w 3679106"/>
              <a:gd name="connsiteY1" fmla="*/ 955126 h 1383751"/>
              <a:gd name="connsiteX2" fmla="*/ 0 w 3679106"/>
              <a:gd name="connsiteY2" fmla="*/ 0 h 138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79106" h="1383751">
                <a:moveTo>
                  <a:pt x="3679106" y="1383751"/>
                </a:moveTo>
                <a:lnTo>
                  <a:pt x="1945556" y="955126"/>
                </a:lnTo>
                <a:lnTo>
                  <a:pt x="0" y="0"/>
                </a:lnTo>
              </a:path>
            </a:pathLst>
          </a:custGeom>
          <a:noFill/>
          <a:ln w="76200" cap="rnd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-152400" y="3366655"/>
            <a:ext cx="2403231" cy="513935"/>
          </a:xfrm>
          <a:prstGeom prst="line">
            <a:avLst/>
          </a:prstGeom>
          <a:noFill/>
          <a:ln w="76200" cap="rnd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/>
          <p:cNvCxnSpPr>
            <a:endCxn id="3" idx="3"/>
          </p:cNvCxnSpPr>
          <p:nvPr/>
        </p:nvCxnSpPr>
        <p:spPr>
          <a:xfrm flipV="1">
            <a:off x="3309937" y="3094418"/>
            <a:ext cx="246611" cy="45597"/>
          </a:xfrm>
          <a:prstGeom prst="line">
            <a:avLst/>
          </a:prstGeom>
          <a:noFill/>
          <a:ln w="44450" cap="rnd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/>
          <p:cNvCxnSpPr>
            <a:endCxn id="3" idx="2"/>
          </p:cNvCxnSpPr>
          <p:nvPr/>
        </p:nvCxnSpPr>
        <p:spPr>
          <a:xfrm flipH="1" flipV="1">
            <a:off x="4897339" y="3094418"/>
            <a:ext cx="98524" cy="29782"/>
          </a:xfrm>
          <a:prstGeom prst="line">
            <a:avLst/>
          </a:prstGeom>
          <a:noFill/>
          <a:ln w="44450" cap="rnd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" y="6385674"/>
            <a:ext cx="4191000" cy="3847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45720" rIns="0" rtlCol="0">
            <a:spAutoFit/>
          </a:bodyPr>
          <a:lstStyle>
            <a:defPPr>
              <a:defRPr lang="en-US"/>
            </a:defPPr>
            <a:lvl1pPr algn="r" defTabSz="958931">
              <a:defRPr sz="19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79466" defTabSz="958931">
              <a:defRPr sz="1900"/>
            </a:lvl2pPr>
            <a:lvl3pPr marL="958931" defTabSz="958931">
              <a:defRPr sz="1900"/>
            </a:lvl3pPr>
            <a:lvl4pPr marL="1438397" defTabSz="958931">
              <a:defRPr sz="1900"/>
            </a:lvl4pPr>
            <a:lvl5pPr marL="1917863" defTabSz="958931">
              <a:defRPr sz="1900"/>
            </a:lvl5pPr>
            <a:lvl6pPr marL="2397328" defTabSz="958931">
              <a:defRPr sz="1900"/>
            </a:lvl6pPr>
            <a:lvl7pPr marL="2876794" defTabSz="958931">
              <a:defRPr sz="1900"/>
            </a:lvl7pPr>
            <a:lvl8pPr marL="3356259" defTabSz="958931">
              <a:defRPr sz="1900"/>
            </a:lvl8pPr>
            <a:lvl9pPr marL="3835725" defTabSz="958931">
              <a:defRPr sz="1900"/>
            </a:lvl9pPr>
          </a:lstStyle>
          <a:p>
            <a:pPr algn="l"/>
            <a:r>
              <a:rPr lang="en-US" dirty="0" smtClean="0"/>
              <a:t>Looking west toward Olsen Boulevard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86050" y="4191000"/>
            <a:ext cx="331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Remove curbs, replace with textured walkway; 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bollards on non-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gamedays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406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North </a:t>
            </a:r>
            <a:r>
              <a:rPr lang="en-US" dirty="0" err="1" smtClean="0"/>
              <a:t>Endzone</a:t>
            </a:r>
            <a:r>
              <a:rPr lang="en-US" dirty="0" smtClean="0"/>
              <a:t> Bus Stop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Serve west campus routes</a:t>
            </a:r>
          </a:p>
          <a:p>
            <a:r>
              <a:rPr lang="en-US" dirty="0" smtClean="0"/>
              <a:t>Reduce pedestrian volume</a:t>
            </a:r>
          </a:p>
          <a:p>
            <a:r>
              <a:rPr lang="en-US" dirty="0" smtClean="0"/>
              <a:t>Improve gameday experience for mobility impaired visitors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787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nagit_PPT31A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2282"/>
            <a:ext cx="7924800" cy="6652642"/>
          </a:xfrm>
        </p:spPr>
      </p:pic>
    </p:spTree>
    <p:extLst>
      <p:ext uri="{BB962C8B-B14F-4D97-AF65-F5344CB8AC3E}">
        <p14:creationId xmlns:p14="http://schemas.microsoft.com/office/powerpoint/2010/main" val="408246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 With the…  Maps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56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Snagit_PPTE2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06" y="228601"/>
            <a:ext cx="4974694" cy="647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98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Snagit_PPT68A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4966"/>
            <a:ext cx="4771781" cy="651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25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Snagit_PPTD96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62229" cy="62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94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 smtClean="0"/>
              <a:t>Design Day Parking Demand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657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For 2013 Alabama game:</a:t>
            </a:r>
          </a:p>
          <a:p>
            <a:pPr lvl="1">
              <a:buFont typeface="Wingdings"/>
              <a:buChar char="Ø"/>
            </a:pPr>
            <a:r>
              <a:rPr lang="en-US" sz="3000" dirty="0" smtClean="0"/>
              <a:t>35</a:t>
            </a:r>
            <a:r>
              <a:rPr lang="en-US" sz="3000" dirty="0"/>
              <a:t>% </a:t>
            </a:r>
            <a:r>
              <a:rPr lang="en-US" sz="3000" dirty="0" smtClean="0"/>
              <a:t>students; </a:t>
            </a:r>
            <a:r>
              <a:rPr lang="en-US" sz="3000" dirty="0"/>
              <a:t>40,000 </a:t>
            </a:r>
            <a:r>
              <a:rPr lang="en-US" sz="3000" dirty="0" smtClean="0"/>
              <a:t>tailgaters;                 10,400 off-campus parking</a:t>
            </a:r>
            <a:endParaRPr lang="en-US" sz="3000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		</a:t>
            </a: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sz="3000" dirty="0" smtClean="0"/>
              <a:t>Car 	   RVs in Car		RV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dirty="0"/>
              <a:t>	</a:t>
            </a:r>
            <a:r>
              <a:rPr lang="en-US" sz="3000" dirty="0" smtClean="0"/>
              <a:t>	      Spaces	      Spaces	        Spaces</a:t>
            </a:r>
          </a:p>
          <a:p>
            <a:r>
              <a:rPr lang="en-US" sz="3000" dirty="0" smtClean="0"/>
              <a:t>2013 	       20,200 	        500 	          210</a:t>
            </a:r>
          </a:p>
          <a:p>
            <a:pPr marL="3657600" lvl="8" indent="0">
              <a:spcBef>
                <a:spcPts val="0"/>
              </a:spcBef>
              <a:buNone/>
            </a:pPr>
            <a:r>
              <a:rPr lang="en-US" sz="2800" dirty="0" smtClean="0"/>
              <a:t>     (3,350 car </a:t>
            </a:r>
          </a:p>
          <a:p>
            <a:pPr marL="3657600" lvl="8" indent="0">
              <a:spcBef>
                <a:spcPts val="0"/>
              </a:spcBef>
              <a:buNone/>
            </a:pPr>
            <a:r>
              <a:rPr lang="en-US" sz="2800" dirty="0" smtClean="0"/>
              <a:t>   spaces used)</a:t>
            </a:r>
          </a:p>
          <a:p>
            <a:pPr marL="3657600" lvl="8" indent="0">
              <a:spcBef>
                <a:spcPts val="0"/>
              </a:spcBef>
              <a:buNone/>
            </a:pPr>
            <a:endParaRPr lang="en-US" sz="28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EE11-40E7-456F-B79C-0DA01D4046A5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4876800"/>
            <a:ext cx="7543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Future:</a:t>
            </a:r>
          </a:p>
          <a:p>
            <a:r>
              <a:rPr lang="en-US" sz="2000" dirty="0" smtClean="0"/>
              <a:t>Lower percentage of students – 31,012 tickets</a:t>
            </a:r>
          </a:p>
          <a:p>
            <a:r>
              <a:rPr lang="en-US" sz="2000" dirty="0" smtClean="0"/>
              <a:t>All-weather spaces</a:t>
            </a:r>
          </a:p>
          <a:p>
            <a:pPr marL="0" lvl="2"/>
            <a:r>
              <a:rPr lang="en-US" sz="2000" dirty="0" smtClean="0"/>
              <a:t>More shuttle bus riders – [Restaurants</a:t>
            </a:r>
            <a:r>
              <a:rPr lang="en-US" sz="2000" dirty="0"/>
              <a:t>, hotels, charters (tour, local</a:t>
            </a:r>
            <a:r>
              <a:rPr lang="en-US" sz="2000" dirty="0" smtClean="0"/>
              <a:t>)]</a:t>
            </a:r>
          </a:p>
          <a:p>
            <a:pPr marL="0" lvl="2"/>
            <a:r>
              <a:rPr lang="en-US" sz="2000" dirty="0" smtClean="0"/>
              <a:t>New RV Parking Area (return car spaces for car parking)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5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Gameday</a:t>
            </a:r>
            <a:r>
              <a:rPr lang="en-US" b="1" dirty="0" smtClean="0"/>
              <a:t> Parking Changes</a:t>
            </a:r>
            <a:br>
              <a:rPr lang="en-US" b="1" dirty="0" smtClean="0"/>
            </a:br>
            <a:r>
              <a:rPr lang="en-US" b="1" dirty="0" smtClean="0"/>
              <a:t>2013</a:t>
            </a:r>
            <a:r>
              <a:rPr lang="en-US" b="1" dirty="0" smtClean="0">
                <a:sym typeface="Wingdings" panose="05000000000000000000" pitchFamily="2" charset="2"/>
              </a:rPr>
              <a:t> 2015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EE11-40E7-456F-B79C-0DA01D4046A5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77" name="Group 76"/>
          <p:cNvGrpSpPr/>
          <p:nvPr/>
        </p:nvGrpSpPr>
        <p:grpSpPr>
          <a:xfrm>
            <a:off x="396949" y="-76200"/>
            <a:ext cx="8975651" cy="6705600"/>
            <a:chOff x="396949" y="-76200"/>
            <a:chExt cx="8975651" cy="6705600"/>
          </a:xfrm>
        </p:grpSpPr>
        <p:grpSp>
          <p:nvGrpSpPr>
            <p:cNvPr id="75" name="Group 74"/>
            <p:cNvGrpSpPr/>
            <p:nvPr/>
          </p:nvGrpSpPr>
          <p:grpSpPr>
            <a:xfrm>
              <a:off x="396949" y="-76200"/>
              <a:ext cx="8975651" cy="6705600"/>
              <a:chOff x="396949" y="-76200"/>
              <a:chExt cx="8975651" cy="670560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396949" y="1428609"/>
                <a:ext cx="8442251" cy="5200791"/>
                <a:chOff x="396949" y="1428609"/>
                <a:chExt cx="8442251" cy="5200791"/>
              </a:xfrm>
            </p:grpSpPr>
            <p:grpSp>
              <p:nvGrpSpPr>
                <p:cNvPr id="67" name="Group 66"/>
                <p:cNvGrpSpPr/>
                <p:nvPr/>
              </p:nvGrpSpPr>
              <p:grpSpPr>
                <a:xfrm>
                  <a:off x="1586330" y="1428609"/>
                  <a:ext cx="6109869" cy="5200791"/>
                  <a:chOff x="1586330" y="1428609"/>
                  <a:chExt cx="6109869" cy="5200791"/>
                </a:xfrm>
              </p:grpSpPr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3948952" y="3738049"/>
                    <a:ext cx="2272710" cy="1367351"/>
                    <a:chOff x="990600" y="1865531"/>
                    <a:chExt cx="1246325" cy="838200"/>
                  </a:xfrm>
                </p:grpSpPr>
                <p:sp>
                  <p:nvSpPr>
                    <p:cNvPr id="36" name="Rectangle 35"/>
                    <p:cNvSpPr/>
                    <p:nvPr/>
                  </p:nvSpPr>
                  <p:spPr>
                    <a:xfrm>
                      <a:off x="990600" y="1865531"/>
                      <a:ext cx="1219200" cy="838200"/>
                    </a:xfrm>
                    <a:prstGeom prst="rect">
                      <a:avLst/>
                    </a:prstGeom>
                    <a:solidFill>
                      <a:srgbClr val="99FF99"/>
                    </a:solidFill>
                    <a:ln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1162664" y="2150347"/>
                      <a:ext cx="838200" cy="22640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 smtClean="0"/>
                        <a:t>148(1612)</a:t>
                      </a:r>
                      <a:endParaRPr lang="en-US" dirty="0"/>
                    </a:p>
                  </p:txBody>
                </p:sp>
                <p:sp>
                  <p:nvSpPr>
                    <p:cNvPr id="38" name="TextBox 37"/>
                    <p:cNvSpPr txBox="1"/>
                    <p:nvPr/>
                  </p:nvSpPr>
                  <p:spPr>
                    <a:xfrm>
                      <a:off x="1132025" y="1921445"/>
                      <a:ext cx="1104900" cy="22640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/>
                        <a:t>Main Campus</a:t>
                      </a:r>
                      <a:endParaRPr lang="en-US" dirty="0"/>
                    </a:p>
                  </p:txBody>
                </p:sp>
              </p:grpSp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4231341" y="1428609"/>
                    <a:ext cx="2055003" cy="1192225"/>
                    <a:chOff x="990600" y="1828800"/>
                    <a:chExt cx="1343656" cy="838200"/>
                  </a:xfrm>
                </p:grpSpPr>
                <p:sp>
                  <p:nvSpPr>
                    <p:cNvPr id="40" name="Rectangle 39"/>
                    <p:cNvSpPr/>
                    <p:nvPr/>
                  </p:nvSpPr>
                  <p:spPr>
                    <a:xfrm>
                      <a:off x="990600" y="1828800"/>
                      <a:ext cx="1219200" cy="838200"/>
                    </a:xfrm>
                    <a:prstGeom prst="rect">
                      <a:avLst/>
                    </a:prstGeom>
                    <a:solidFill>
                      <a:srgbClr val="99FF99"/>
                    </a:solidFill>
                    <a:ln>
                      <a:solidFill>
                        <a:srgbClr val="008000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" name="TextBox 40"/>
                    <p:cNvSpPr txBox="1"/>
                    <p:nvPr/>
                  </p:nvSpPr>
                  <p:spPr>
                    <a:xfrm>
                      <a:off x="1143000" y="2131166"/>
                      <a:ext cx="838200" cy="259661"/>
                    </a:xfrm>
                    <a:prstGeom prst="rect">
                      <a:avLst/>
                    </a:prstGeom>
                    <a:noFill/>
                    <a:ln>
                      <a:noFill/>
                      <a:prstDash val="dash"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 smtClean="0"/>
                        <a:t>0(300)</a:t>
                      </a:r>
                      <a:endParaRPr lang="en-US" dirty="0"/>
                    </a:p>
                  </p:txBody>
                </p:sp>
                <p:sp>
                  <p:nvSpPr>
                    <p:cNvPr id="42" name="TextBox 41"/>
                    <p:cNvSpPr txBox="1"/>
                    <p:nvPr/>
                  </p:nvSpPr>
                  <p:spPr>
                    <a:xfrm>
                      <a:off x="1038856" y="1854738"/>
                      <a:ext cx="1295400" cy="259661"/>
                    </a:xfrm>
                    <a:prstGeom prst="rect">
                      <a:avLst/>
                    </a:prstGeom>
                    <a:noFill/>
                    <a:ln>
                      <a:noFill/>
                      <a:prstDash val="dash"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/>
                        <a:t>North of Campus</a:t>
                      </a:r>
                      <a:endParaRPr lang="en-US" dirty="0"/>
                    </a:p>
                  </p:txBody>
                </p:sp>
              </p:grpSp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4305143" y="5437175"/>
                    <a:ext cx="1981200" cy="1192225"/>
                    <a:chOff x="989032" y="1828800"/>
                    <a:chExt cx="1295400" cy="838200"/>
                  </a:xfrm>
                </p:grpSpPr>
                <p:sp>
                  <p:nvSpPr>
                    <p:cNvPr id="44" name="Rectangle 43"/>
                    <p:cNvSpPr/>
                    <p:nvPr/>
                  </p:nvSpPr>
                  <p:spPr>
                    <a:xfrm>
                      <a:off x="990600" y="1828800"/>
                      <a:ext cx="1219200" cy="838200"/>
                    </a:xfrm>
                    <a:prstGeom prst="rect">
                      <a:avLst/>
                    </a:prstGeom>
                    <a:solidFill>
                      <a:srgbClr val="99FF99"/>
                    </a:solidFill>
                    <a:ln>
                      <a:solidFill>
                        <a:srgbClr val="008000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TextBox 44"/>
                    <p:cNvSpPr txBox="1"/>
                    <p:nvPr/>
                  </p:nvSpPr>
                  <p:spPr>
                    <a:xfrm>
                      <a:off x="1153665" y="2162274"/>
                      <a:ext cx="838200" cy="259661"/>
                    </a:xfrm>
                    <a:prstGeom prst="rect">
                      <a:avLst/>
                    </a:prstGeom>
                    <a:noFill/>
                    <a:ln>
                      <a:noFill/>
                      <a:prstDash val="dash"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 smtClean="0"/>
                        <a:t>0(600)</a:t>
                      </a:r>
                      <a:endParaRPr lang="en-US" dirty="0"/>
                    </a:p>
                  </p:txBody>
                </p:sp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989032" y="1836014"/>
                      <a:ext cx="1295400" cy="259661"/>
                    </a:xfrm>
                    <a:prstGeom prst="rect">
                      <a:avLst/>
                    </a:prstGeom>
                    <a:noFill/>
                    <a:ln>
                      <a:noFill/>
                      <a:prstDash val="dash"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/>
                        <a:t>South of Campus</a:t>
                      </a:r>
                      <a:endParaRPr lang="en-US" dirty="0"/>
                    </a:p>
                  </p:txBody>
                </p:sp>
              </p:grpSp>
              <p:grpSp>
                <p:nvGrpSpPr>
                  <p:cNvPr id="51" name="Group 50"/>
                  <p:cNvGrpSpPr/>
                  <p:nvPr/>
                </p:nvGrpSpPr>
                <p:grpSpPr>
                  <a:xfrm>
                    <a:off x="4822595" y="2802523"/>
                    <a:ext cx="1730605" cy="778877"/>
                    <a:chOff x="939328" y="1653827"/>
                    <a:chExt cx="1961352" cy="1013173"/>
                  </a:xfrm>
                </p:grpSpPr>
                <p:sp>
                  <p:nvSpPr>
                    <p:cNvPr id="52" name="Rectangle 51"/>
                    <p:cNvSpPr/>
                    <p:nvPr/>
                  </p:nvSpPr>
                  <p:spPr>
                    <a:xfrm>
                      <a:off x="990600" y="1653827"/>
                      <a:ext cx="1910080" cy="1013173"/>
                    </a:xfrm>
                    <a:prstGeom prst="rect">
                      <a:avLst/>
                    </a:prstGeom>
                    <a:solidFill>
                      <a:srgbClr val="99FF99"/>
                    </a:solidFill>
                    <a:ln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1935480" y="1900638"/>
                      <a:ext cx="894080" cy="4804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/>
                        <a:t>0(300)</a:t>
                      </a:r>
                      <a:endParaRPr lang="en-US" dirty="0"/>
                    </a:p>
                  </p:txBody>
                </p:sp>
                <p:sp>
                  <p:nvSpPr>
                    <p:cNvPr id="54" name="TextBox 53"/>
                    <p:cNvSpPr txBox="1"/>
                    <p:nvPr/>
                  </p:nvSpPr>
                  <p:spPr>
                    <a:xfrm>
                      <a:off x="939328" y="1653827"/>
                      <a:ext cx="1468120" cy="96086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dirty="0" smtClean="0"/>
                        <a:t>Northgate/ University Gardens</a:t>
                      </a:r>
                      <a:endParaRPr lang="en-US" sz="1400" dirty="0"/>
                    </a:p>
                  </p:txBody>
                </p:sp>
              </p:grpSp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6391835" y="3771319"/>
                    <a:ext cx="1304364" cy="1380246"/>
                    <a:chOff x="990600" y="1828800"/>
                    <a:chExt cx="1478279" cy="838200"/>
                  </a:xfrm>
                </p:grpSpPr>
                <p:sp>
                  <p:nvSpPr>
                    <p:cNvPr id="56" name="Rectangle 55"/>
                    <p:cNvSpPr/>
                    <p:nvPr/>
                  </p:nvSpPr>
                  <p:spPr>
                    <a:xfrm>
                      <a:off x="990600" y="1828800"/>
                      <a:ext cx="1478279" cy="838200"/>
                    </a:xfrm>
                    <a:prstGeom prst="rect">
                      <a:avLst/>
                    </a:prstGeom>
                    <a:solidFill>
                      <a:srgbClr val="99FF99"/>
                    </a:solidFill>
                    <a:ln>
                      <a:solidFill>
                        <a:srgbClr val="008000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" name="TextBox 56"/>
                    <p:cNvSpPr txBox="1"/>
                    <p:nvPr/>
                  </p:nvSpPr>
                  <p:spPr>
                    <a:xfrm>
                      <a:off x="1173480" y="2302126"/>
                      <a:ext cx="949958" cy="224289"/>
                    </a:xfrm>
                    <a:prstGeom prst="rect">
                      <a:avLst/>
                    </a:prstGeom>
                    <a:noFill/>
                    <a:ln>
                      <a:noFill/>
                      <a:prstDash val="dash"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 smtClean="0"/>
                        <a:t>0(200)</a:t>
                      </a:r>
                      <a:endParaRPr lang="en-US" dirty="0"/>
                    </a:p>
                  </p:txBody>
                </p:sp>
                <p:sp>
                  <p:nvSpPr>
                    <p:cNvPr id="58" name="TextBox 57"/>
                    <p:cNvSpPr txBox="1"/>
                    <p:nvPr/>
                  </p:nvSpPr>
                  <p:spPr>
                    <a:xfrm>
                      <a:off x="1102360" y="1871380"/>
                      <a:ext cx="1295399" cy="392506"/>
                    </a:xfrm>
                    <a:prstGeom prst="rect">
                      <a:avLst/>
                    </a:prstGeom>
                    <a:noFill/>
                    <a:ln>
                      <a:noFill/>
                      <a:prstDash val="dash"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/>
                        <a:t>East of Campus</a:t>
                      </a:r>
                      <a:endParaRPr lang="en-US" dirty="0"/>
                    </a:p>
                  </p:txBody>
                </p:sp>
              </p:grpSp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1979849" y="3738049"/>
                    <a:ext cx="1830151" cy="1367351"/>
                    <a:chOff x="990600" y="1865531"/>
                    <a:chExt cx="1219200" cy="838200"/>
                  </a:xfrm>
                </p:grpSpPr>
                <p:sp>
                  <p:nvSpPr>
                    <p:cNvPr id="60" name="Rectangle 59"/>
                    <p:cNvSpPr/>
                    <p:nvPr/>
                  </p:nvSpPr>
                  <p:spPr>
                    <a:xfrm>
                      <a:off x="990600" y="1865531"/>
                      <a:ext cx="1219200" cy="838200"/>
                    </a:xfrm>
                    <a:prstGeom prst="rect">
                      <a:avLst/>
                    </a:prstGeom>
                    <a:solidFill>
                      <a:srgbClr val="99FF99"/>
                    </a:solidFill>
                    <a:ln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" name="TextBox 60"/>
                    <p:cNvSpPr txBox="1"/>
                    <p:nvPr/>
                  </p:nvSpPr>
                  <p:spPr>
                    <a:xfrm>
                      <a:off x="1162664" y="2150347"/>
                      <a:ext cx="838200" cy="22640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 smtClean="0"/>
                        <a:t>1772 (80)</a:t>
                      </a:r>
                      <a:endParaRPr lang="en-US" dirty="0"/>
                    </a:p>
                  </p:txBody>
                </p:sp>
                <p:sp>
                  <p:nvSpPr>
                    <p:cNvPr id="62" name="TextBox 61"/>
                    <p:cNvSpPr txBox="1"/>
                    <p:nvPr/>
                  </p:nvSpPr>
                  <p:spPr>
                    <a:xfrm>
                      <a:off x="1044744" y="1921445"/>
                      <a:ext cx="1104900" cy="22640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/>
                        <a:t>West Campus</a:t>
                      </a:r>
                      <a:endParaRPr lang="en-US" dirty="0"/>
                    </a:p>
                  </p:txBody>
                </p:sp>
              </p:grpSp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2032034" y="2061882"/>
                    <a:ext cx="2330822" cy="1435858"/>
                    <a:chOff x="2032034" y="2061882"/>
                    <a:chExt cx="2330822" cy="1435858"/>
                  </a:xfrm>
                </p:grpSpPr>
                <p:grpSp>
                  <p:nvGrpSpPr>
                    <p:cNvPr id="47" name="Group 46"/>
                    <p:cNvGrpSpPr/>
                    <p:nvPr/>
                  </p:nvGrpSpPr>
                  <p:grpSpPr>
                    <a:xfrm>
                      <a:off x="2032034" y="2483821"/>
                      <a:ext cx="2330822" cy="1013919"/>
                      <a:chOff x="437744" y="1828799"/>
                      <a:chExt cx="2330822" cy="1013919"/>
                    </a:xfrm>
                  </p:grpSpPr>
                  <p:sp>
                    <p:nvSpPr>
                      <p:cNvPr id="48" name="Rectangle 47"/>
                      <p:cNvSpPr/>
                      <p:nvPr/>
                    </p:nvSpPr>
                    <p:spPr>
                      <a:xfrm>
                        <a:off x="996510" y="1828799"/>
                        <a:ext cx="1213290" cy="989110"/>
                      </a:xfrm>
                      <a:prstGeom prst="rect">
                        <a:avLst/>
                      </a:prstGeom>
                      <a:solidFill>
                        <a:srgbClr val="99FF99"/>
                      </a:solidFill>
                      <a:ln>
                        <a:solidFill>
                          <a:srgbClr val="008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9" name="TextBox 48"/>
                      <p:cNvSpPr txBox="1"/>
                      <p:nvPr/>
                    </p:nvSpPr>
                    <p:spPr>
                      <a:xfrm>
                        <a:off x="1069755" y="2473386"/>
                        <a:ext cx="106680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493(395)</a:t>
                        </a:r>
                        <a:endParaRPr lang="en-US" dirty="0"/>
                      </a:p>
                    </p:txBody>
                  </p:sp>
                  <p:sp>
                    <p:nvSpPr>
                      <p:cNvPr id="50" name="TextBox 49"/>
                      <p:cNvSpPr txBox="1"/>
                      <p:nvPr/>
                    </p:nvSpPr>
                    <p:spPr>
                      <a:xfrm>
                        <a:off x="437744" y="2218200"/>
                        <a:ext cx="2330822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600" dirty="0" smtClean="0"/>
                          <a:t>Agronomy/ Vet School</a:t>
                        </a:r>
                        <a:endParaRPr lang="en-US" sz="1600" dirty="0"/>
                      </a:p>
                    </p:txBody>
                  </p:sp>
                </p:grpSp>
                <p:sp>
                  <p:nvSpPr>
                    <p:cNvPr id="63" name="Rectangle 62"/>
                    <p:cNvSpPr/>
                    <p:nvPr/>
                  </p:nvSpPr>
                  <p:spPr>
                    <a:xfrm>
                      <a:off x="2508689" y="2426732"/>
                      <a:ext cx="920311" cy="51030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Rectangle 63"/>
                    <p:cNvSpPr/>
                    <p:nvPr/>
                  </p:nvSpPr>
                  <p:spPr>
                    <a:xfrm rot="5400000">
                      <a:off x="2021541" y="2402541"/>
                      <a:ext cx="909917" cy="2286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Rectangle 64"/>
                    <p:cNvSpPr/>
                    <p:nvPr/>
                  </p:nvSpPr>
                  <p:spPr>
                    <a:xfrm>
                      <a:off x="2438400" y="2242066"/>
                      <a:ext cx="1044491" cy="2286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" name="Group 33"/>
                  <p:cNvGrpSpPr/>
                  <p:nvPr/>
                </p:nvGrpSpPr>
                <p:grpSpPr>
                  <a:xfrm>
                    <a:off x="1586330" y="1685874"/>
                    <a:ext cx="1654091" cy="646331"/>
                    <a:chOff x="619785" y="1709623"/>
                    <a:chExt cx="2009814" cy="911581"/>
                  </a:xfrm>
                </p:grpSpPr>
                <p:sp>
                  <p:nvSpPr>
                    <p:cNvPr id="6" name="Rectangle 5"/>
                    <p:cNvSpPr/>
                    <p:nvPr/>
                  </p:nvSpPr>
                  <p:spPr>
                    <a:xfrm>
                      <a:off x="690627" y="1783004"/>
                      <a:ext cx="1868134" cy="838200"/>
                    </a:xfrm>
                    <a:prstGeom prst="rect">
                      <a:avLst/>
                    </a:prstGeom>
                    <a:solidFill>
                      <a:srgbClr val="99FF99"/>
                    </a:solidFill>
                    <a:ln>
                      <a:solidFill>
                        <a:srgbClr val="008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619785" y="1709623"/>
                      <a:ext cx="2009814" cy="91158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 smtClean="0"/>
                        <a:t>Equine Center</a:t>
                      </a:r>
                    </a:p>
                    <a:p>
                      <a:pPr algn="ctr"/>
                      <a:r>
                        <a:rPr lang="en-US" dirty="0" smtClean="0"/>
                        <a:t>419 (0)</a:t>
                      </a:r>
                      <a:endParaRPr lang="en-US" dirty="0"/>
                    </a:p>
                  </p:txBody>
                </p:sp>
              </p:grpSp>
            </p:grpSp>
            <p:sp>
              <p:nvSpPr>
                <p:cNvPr id="68" name="TextBox 67"/>
                <p:cNvSpPr txBox="1"/>
                <p:nvPr/>
              </p:nvSpPr>
              <p:spPr>
                <a:xfrm>
                  <a:off x="396949" y="5235520"/>
                  <a:ext cx="1934903" cy="707886"/>
                </a:xfrm>
                <a:prstGeom prst="rect">
                  <a:avLst/>
                </a:prstGeom>
                <a:solidFill>
                  <a:srgbClr val="99FF99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/>
                    <a:t>  Added Spaces   New(Converted)</a:t>
                  </a:r>
                  <a:endParaRPr lang="en-US" sz="2000" dirty="0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6553200" y="5493603"/>
                  <a:ext cx="228600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Not shown: </a:t>
                  </a:r>
                </a:p>
                <a:p>
                  <a:r>
                    <a:rPr lang="en-US" dirty="0" smtClean="0"/>
                    <a:t>Campus spaces lost to construction:     1900</a:t>
                  </a:r>
                  <a:endParaRPr lang="en-US" dirty="0"/>
                </a:p>
              </p:txBody>
            </p:sp>
          </p:grpSp>
          <p:sp>
            <p:nvSpPr>
              <p:cNvPr id="74" name="TextBox 73"/>
              <p:cNvSpPr txBox="1"/>
              <p:nvPr/>
            </p:nvSpPr>
            <p:spPr>
              <a:xfrm>
                <a:off x="8610600" y="-76200"/>
                <a:ext cx="762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4/17/14</a:t>
                </a:r>
                <a:endParaRPr lang="en-US" sz="1000" dirty="0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1891513" y="4520625"/>
              <a:ext cx="19125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Includes New RV Field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5554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 smtClean="0"/>
              <a:t>Design Day Parking Demand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Design Day – Alabama-style game</a:t>
            </a:r>
          </a:p>
          <a:p>
            <a:pPr lvl="1">
              <a:buFont typeface="Wingdings"/>
              <a:buChar char="Ø"/>
            </a:pPr>
            <a:r>
              <a:rPr lang="en-US" dirty="0" smtClean="0"/>
              <a:t>30% students; 40,000 tailgaters; 12,000 off-campus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	       </a:t>
            </a:r>
            <a:r>
              <a:rPr lang="en-US" sz="3000" dirty="0" smtClean="0"/>
              <a:t>Car spaces   RV in Cars    RV spaces</a:t>
            </a:r>
          </a:p>
          <a:p>
            <a:r>
              <a:rPr lang="en-US" sz="3000" dirty="0" smtClean="0"/>
              <a:t>2013 Used	20,200 	   570 	   	140</a:t>
            </a:r>
          </a:p>
          <a:p>
            <a:r>
              <a:rPr lang="en-US" sz="3000" dirty="0" smtClean="0"/>
              <a:t>2014 Need	25,000		 860</a:t>
            </a:r>
          </a:p>
          <a:p>
            <a:r>
              <a:rPr lang="en-US" sz="3000" dirty="0" smtClean="0"/>
              <a:t>2015 Need	24,700 		            860</a:t>
            </a:r>
            <a:endParaRPr lang="en-US" sz="3000" dirty="0"/>
          </a:p>
          <a:p>
            <a:r>
              <a:rPr lang="en-US" sz="3000" dirty="0" smtClean="0"/>
              <a:t>2015 Supply	23,500 	   		 860</a:t>
            </a:r>
          </a:p>
          <a:p>
            <a:pPr marL="0" indent="0">
              <a:buNone/>
            </a:pPr>
            <a:r>
              <a:rPr lang="en-US" sz="3000" dirty="0" smtClean="0"/>
              <a:t>So: </a:t>
            </a:r>
          </a:p>
          <a:p>
            <a:pPr marL="0" indent="0">
              <a:buNone/>
            </a:pPr>
            <a:r>
              <a:rPr lang="en-US" sz="3000" dirty="0" smtClean="0"/>
              <a:t>We need more bus riders; every space/every game</a:t>
            </a:r>
          </a:p>
          <a:p>
            <a:pPr marL="0" indent="0">
              <a:buNone/>
            </a:pPr>
            <a:r>
              <a:rPr lang="en-US" sz="3000" i="1" dirty="0" smtClean="0"/>
              <a:t>(“Need” includes a 5% buffer – which we don’t have!)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EE11-40E7-456F-B79C-0DA01D4046A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7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Estim</a:t>
            </a:r>
            <a:r>
              <a:rPr lang="en-US" dirty="0" smtClean="0"/>
              <a:t>. Cost for Parking Expansion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1EE11-40E7-456F-B79C-0DA01D4046A5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013126"/>
              </p:ext>
            </p:extLst>
          </p:nvPr>
        </p:nvGraphicFramePr>
        <p:xfrm>
          <a:off x="228600" y="1397000"/>
          <a:ext cx="86106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3810000"/>
                <a:gridCol w="914400"/>
                <a:gridCol w="6858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Facility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Improvement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Spaces</a:t>
                      </a:r>
                      <a:r>
                        <a:rPr lang="en-US" sz="2000" baseline="30000" dirty="0" smtClean="0"/>
                        <a:t>1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Year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Cost (000s)</a:t>
                      </a:r>
                      <a:endParaRPr lang="en-US" sz="2000" dirty="0"/>
                    </a:p>
                  </a:txBody>
                  <a:tcPr marL="27432" marR="2743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Fan Field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Gravel 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2300</a:t>
                      </a:r>
                      <a:r>
                        <a:rPr lang="en-US" sz="2000" baseline="30000" dirty="0" smtClean="0"/>
                        <a:t>t</a:t>
                      </a:r>
                      <a:endParaRPr lang="en-US" sz="2000" baseline="30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2014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$1,000</a:t>
                      </a:r>
                      <a:endParaRPr lang="en-US" sz="2000" dirty="0"/>
                    </a:p>
                  </a:txBody>
                  <a:tcPr marL="27432" marR="3657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Enterprise Field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Gravel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600</a:t>
                      </a:r>
                      <a:r>
                        <a:rPr lang="en-US" sz="2000" baseline="30000" dirty="0" smtClean="0"/>
                        <a:t>t</a:t>
                      </a:r>
                      <a:endParaRPr lang="en-US" sz="2000" baseline="30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2014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270</a:t>
                      </a:r>
                      <a:endParaRPr lang="en-US" sz="2000" dirty="0"/>
                    </a:p>
                  </a:txBody>
                  <a:tcPr marL="27432" marR="3657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RV Field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Add pads; add 150 RV spaces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300 </a:t>
                      </a:r>
                      <a:r>
                        <a:rPr lang="en-US" sz="2000" dirty="0" err="1" smtClean="0"/>
                        <a:t>RV</a:t>
                      </a:r>
                      <a:r>
                        <a:rPr lang="en-US" sz="2000" baseline="30000" dirty="0" err="1" smtClean="0"/>
                        <a:t>t</a:t>
                      </a:r>
                      <a:endParaRPr lang="en-US" sz="2000" baseline="30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2014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280</a:t>
                      </a:r>
                      <a:endParaRPr lang="en-US" sz="2000" dirty="0"/>
                    </a:p>
                  </a:txBody>
                  <a:tcPr marL="27432" marR="3657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Permanent RV Field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Permanent reinforced gravel with utilities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700 RV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2015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14,000</a:t>
                      </a:r>
                      <a:endParaRPr lang="en-US" sz="2000" dirty="0"/>
                    </a:p>
                  </a:txBody>
                  <a:tcPr marL="27432" marR="36576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RV Field</a:t>
                      </a:r>
                      <a:r>
                        <a:rPr lang="en-US" sz="2000" baseline="30000" dirty="0" smtClean="0"/>
                        <a:t>2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Convert to car parking field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1600</a:t>
                      </a:r>
                      <a:r>
                        <a:rPr lang="en-US" sz="2000" baseline="30000" dirty="0" smtClean="0"/>
                        <a:t>t</a:t>
                      </a:r>
                      <a:endParaRPr lang="en-US" sz="2000" baseline="30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2015</a:t>
                      </a:r>
                      <a:endParaRPr lang="en-US" sz="2000" dirty="0"/>
                    </a:p>
                  </a:txBody>
                  <a:tcPr marL="27432" marR="2743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375</a:t>
                      </a:r>
                      <a:endParaRPr lang="en-US" sz="2000" dirty="0"/>
                    </a:p>
                  </a:txBody>
                  <a:tcPr marL="27432" marR="365760"/>
                </a:tc>
              </a:tr>
              <a:tr h="370840">
                <a:tc gridSpan="5"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_________</a:t>
                      </a:r>
                    </a:p>
                    <a:p>
                      <a:pPr algn="l"/>
                      <a:r>
                        <a:rPr lang="en-US" sz="1800" baseline="30000" dirty="0" smtClean="0"/>
                        <a:t>1</a:t>
                      </a:r>
                      <a:r>
                        <a:rPr lang="en-US" sz="1800" baseline="0" dirty="0" smtClean="0"/>
                        <a:t> t – temporary for gameday use until permanent spaces become available</a:t>
                      </a:r>
                      <a:endParaRPr lang="en-US" sz="1800" baseline="30000" dirty="0" smtClean="0"/>
                    </a:p>
                    <a:p>
                      <a:pPr algn="l"/>
                      <a:r>
                        <a:rPr lang="en-US" sz="1800" baseline="30000" dirty="0" smtClean="0"/>
                        <a:t>2 </a:t>
                      </a:r>
                      <a:r>
                        <a:rPr lang="en-US" sz="1800" dirty="0" smtClean="0"/>
                        <a:t>Must be preceded by construction of Permanent RV Field</a:t>
                      </a:r>
                      <a:endParaRPr lang="en-US" sz="1800" dirty="0"/>
                    </a:p>
                  </a:txBody>
                  <a:tcPr marL="27432" marR="2743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819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9062"/>
            <a:ext cx="3240328" cy="3535362"/>
          </a:xfrm>
        </p:spPr>
        <p:txBody>
          <a:bodyPr/>
          <a:lstStyle/>
          <a:p>
            <a:r>
              <a:rPr lang="en-US" dirty="0" smtClean="0"/>
              <a:t>Simple Gameday Parking Message</a:t>
            </a:r>
            <a:endParaRPr lang="en-US" dirty="0"/>
          </a:p>
        </p:txBody>
      </p:sp>
      <p:pic>
        <p:nvPicPr>
          <p:cNvPr id="3" name="Snagit_PPTC1F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28" y="381000"/>
            <a:ext cx="4586535" cy="628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50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36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39858"/>
            <a:ext cx="5761220" cy="6538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80999"/>
            <a:ext cx="167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12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Man  Parking </a:t>
            </a:r>
            <a:r>
              <a:rPr lang="en-US" sz="2800" dirty="0" smtClean="0">
                <a:solidFill>
                  <a:srgbClr val="FF0000"/>
                </a:solidFill>
              </a:rPr>
              <a:t>(</a:t>
            </a:r>
            <a:r>
              <a:rPr lang="en-US" sz="2800" dirty="0">
                <a:solidFill>
                  <a:srgbClr val="FF0000"/>
                </a:solidFill>
              </a:rPr>
              <a:t>Example)</a:t>
            </a:r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5623810" y="3180521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17523" y="3717234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95210" y="3831534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29200" y="4076700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00010" y="4191000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34000" y="4419600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66698" y="2824370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81800" y="2819400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367507" y="4172778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77446" y="3409121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623810" y="5029200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867857" y="3374334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08022" y="3359425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927988" y="4401378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62000" y="3037893"/>
            <a:ext cx="175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Visitor Pre-Sale Parking</a:t>
            </a:r>
          </a:p>
          <a:p>
            <a:r>
              <a:rPr lang="en-US" sz="2800" dirty="0">
                <a:solidFill>
                  <a:srgbClr val="FF0000"/>
                </a:solidFill>
              </a:rPr>
              <a:t>(Example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24" name="Flowchart: Extract 23"/>
          <p:cNvSpPr/>
          <p:nvPr/>
        </p:nvSpPr>
        <p:spPr>
          <a:xfrm>
            <a:off x="5010150" y="2274404"/>
            <a:ext cx="342900" cy="228600"/>
          </a:xfrm>
          <a:prstGeom prst="flowChartExtra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Extract 24"/>
          <p:cNvSpPr/>
          <p:nvPr/>
        </p:nvSpPr>
        <p:spPr>
          <a:xfrm>
            <a:off x="5244538" y="2534951"/>
            <a:ext cx="342900" cy="228600"/>
          </a:xfrm>
          <a:prstGeom prst="flowChartExtra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Extract 25"/>
          <p:cNvSpPr/>
          <p:nvPr/>
        </p:nvSpPr>
        <p:spPr>
          <a:xfrm>
            <a:off x="5109258" y="2792254"/>
            <a:ext cx="342900" cy="228600"/>
          </a:xfrm>
          <a:prstGeom prst="flowChartExtra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Extract 26"/>
          <p:cNvSpPr/>
          <p:nvPr/>
        </p:nvSpPr>
        <p:spPr>
          <a:xfrm>
            <a:off x="5603377" y="2807804"/>
            <a:ext cx="342900" cy="228600"/>
          </a:xfrm>
          <a:prstGeom prst="flowChartExtra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Extract 27"/>
          <p:cNvSpPr/>
          <p:nvPr/>
        </p:nvSpPr>
        <p:spPr>
          <a:xfrm>
            <a:off x="5357110" y="2923593"/>
            <a:ext cx="342900" cy="228600"/>
          </a:xfrm>
          <a:prstGeom prst="flowChartExtra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Extract 28"/>
          <p:cNvSpPr/>
          <p:nvPr/>
        </p:nvSpPr>
        <p:spPr>
          <a:xfrm>
            <a:off x="5738110" y="3421899"/>
            <a:ext cx="342900" cy="228600"/>
          </a:xfrm>
          <a:prstGeom prst="flowChartExtra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Extract 29"/>
          <p:cNvSpPr/>
          <p:nvPr/>
        </p:nvSpPr>
        <p:spPr>
          <a:xfrm>
            <a:off x="5119007" y="4636603"/>
            <a:ext cx="342900" cy="228600"/>
          </a:xfrm>
          <a:prstGeom prst="flowChartExtra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Extract 30"/>
          <p:cNvSpPr/>
          <p:nvPr/>
        </p:nvSpPr>
        <p:spPr>
          <a:xfrm>
            <a:off x="1390650" y="4807225"/>
            <a:ext cx="342900" cy="228600"/>
          </a:xfrm>
          <a:prstGeom prst="flowChartExtra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447800" y="1752600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5257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 In Progress!</a:t>
            </a:r>
            <a:endParaRPr lang="en-US" dirty="0"/>
          </a:p>
        </p:txBody>
      </p:sp>
      <p:sp>
        <p:nvSpPr>
          <p:cNvPr id="33" name="Flowchart: Extract 32"/>
          <p:cNvSpPr/>
          <p:nvPr/>
        </p:nvSpPr>
        <p:spPr>
          <a:xfrm>
            <a:off x="6524957" y="2824370"/>
            <a:ext cx="342900" cy="228600"/>
          </a:xfrm>
          <a:prstGeom prst="flowChartExtra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61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87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04800"/>
            <a:ext cx="4145395" cy="592029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5867400" y="11430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685800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Main Campus</a:t>
            </a:r>
          </a:p>
          <a:p>
            <a:r>
              <a:rPr lang="en-US" sz="2400" dirty="0" smtClean="0"/>
              <a:t>Gameday Parking </a:t>
            </a:r>
            <a:r>
              <a:rPr lang="en-US" sz="2400" dirty="0">
                <a:solidFill>
                  <a:srgbClr val="FF0000"/>
                </a:solidFill>
              </a:rPr>
              <a:t>(Example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4572000" y="3150645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6288157" y="33528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5577897" y="28194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5334000" y="22098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4-Point Star 8"/>
          <p:cNvSpPr/>
          <p:nvPr/>
        </p:nvSpPr>
        <p:spPr>
          <a:xfrm>
            <a:off x="5607325" y="3886200"/>
            <a:ext cx="260075" cy="243509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9"/>
          <p:cNvSpPr/>
          <p:nvPr/>
        </p:nvSpPr>
        <p:spPr>
          <a:xfrm>
            <a:off x="4038600" y="3048000"/>
            <a:ext cx="260075" cy="243509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0" y="2730741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$15 parking</a:t>
            </a:r>
          </a:p>
          <a:p>
            <a:endParaRPr lang="en-US" sz="2000" dirty="0"/>
          </a:p>
          <a:p>
            <a:r>
              <a:rPr lang="en-US" sz="2000" dirty="0" smtClean="0"/>
              <a:t>$20 parking garage</a:t>
            </a:r>
            <a:endParaRPr lang="en-US" sz="2000" dirty="0"/>
          </a:p>
        </p:txBody>
      </p:sp>
      <p:sp>
        <p:nvSpPr>
          <p:cNvPr id="12" name="4-Point Star 11"/>
          <p:cNvSpPr/>
          <p:nvPr/>
        </p:nvSpPr>
        <p:spPr>
          <a:xfrm>
            <a:off x="1066800" y="3435266"/>
            <a:ext cx="260075" cy="243509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1051892" y="2809461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3657600" y="44958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6781800" y="4739309"/>
            <a:ext cx="260075" cy="243509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3930098" y="76697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4926496" y="1333500"/>
            <a:ext cx="304800" cy="2286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72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15859</TotalTime>
  <Words>577</Words>
  <Application>Microsoft Office PowerPoint</Application>
  <PresentationFormat>On-screen Show (4:3)</PresentationFormat>
  <Paragraphs>160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Office Theme</vt:lpstr>
      <vt:lpstr>Kyle Field Gameday Transportation Solutions Status Report &amp; Request for Comments </vt:lpstr>
      <vt:lpstr>Today’s Topics</vt:lpstr>
      <vt:lpstr>Design Day Parking Demand</vt:lpstr>
      <vt:lpstr>Gameday Parking Changes 2013 2015</vt:lpstr>
      <vt:lpstr>Design Day Parking Demand</vt:lpstr>
      <vt:lpstr>Estim. Cost for Parking Expansion</vt:lpstr>
      <vt:lpstr>Simple Gameday Parking Message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Kyle Field Gameday          Pedestrian Improvements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North Endzone Bus Stop</vt:lpstr>
      <vt:lpstr>PowerPoint Presentation</vt:lpstr>
      <vt:lpstr>Go With the…  Maps</vt:lpstr>
      <vt:lpstr>PowerPoint Presentation</vt:lpstr>
      <vt:lpstr>PowerPoint Presentation</vt:lpstr>
      <vt:lpstr>PowerPoint Presentation</vt:lpstr>
    </vt:vector>
  </TitlesOfParts>
  <Company>tti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Lasley</dc:creator>
  <cp:lastModifiedBy>Hoffmann, Debbie</cp:lastModifiedBy>
  <cp:revision>106</cp:revision>
  <cp:lastPrinted>2014-03-11T19:20:38Z</cp:lastPrinted>
  <dcterms:created xsi:type="dcterms:W3CDTF">2014-02-25T14:01:02Z</dcterms:created>
  <dcterms:modified xsi:type="dcterms:W3CDTF">2014-05-07T16:46:46Z</dcterms:modified>
</cp:coreProperties>
</file>