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4"/>
    <a:srgbClr val="363636"/>
    <a:srgbClr val="500000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2" autoAdjust="0"/>
  </p:normalViewPr>
  <p:slideViewPr>
    <p:cSldViewPr>
      <p:cViewPr>
        <p:scale>
          <a:sx n="70" d="100"/>
          <a:sy n="70" d="100"/>
        </p:scale>
        <p:origin x="-116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RR structure is complete,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waterproofing and final ballast required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half of the Wellborn bridges will be poured this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cantilever wall is being put in place which divides the pedestrian sidewalk from the vehicular underpass, on right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photo.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panel façade is being installed along the Old Main retaining wall. Brick will be installed as early as this month.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3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rimaryWhiteMaroo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Wellborn Underpass</a:t>
            </a:r>
            <a:br>
              <a:rPr lang="en-US" sz="6000" dirty="0" smtClean="0"/>
            </a:br>
            <a:r>
              <a:rPr lang="en-US" sz="6000" dirty="0" smtClean="0"/>
              <a:t>Update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Transportation Services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Advisory Committee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March 6, 2013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View – February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9" y="1243066"/>
            <a:ext cx="7454341" cy="51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Looking East from West Campus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553200" cy="4800600"/>
          </a:xfrm>
        </p:spPr>
      </p:pic>
    </p:spTree>
    <p:extLst>
      <p:ext uri="{BB962C8B-B14F-4D97-AF65-F5344CB8AC3E}">
        <p14:creationId xmlns:p14="http://schemas.microsoft.com/office/powerpoint/2010/main" val="200887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looking Southwest from Main Campus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02625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Looking South along Wellborn 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7233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49424"/>
      </p:ext>
    </p:extLst>
  </p:cSld>
  <p:clrMapOvr>
    <a:masterClrMapping/>
  </p:clrMapOvr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181</TotalTime>
  <Words>109</Words>
  <Application>Microsoft Office PowerPoint</Application>
  <PresentationFormat>On-screen Show (4:3)</PresentationFormat>
  <Paragraphs>19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TStemplate</vt:lpstr>
      <vt:lpstr>Wellborn Underpass Update</vt:lpstr>
      <vt:lpstr>Aerial View – February 2013</vt:lpstr>
      <vt:lpstr>View Looking East from West Campus</vt:lpstr>
      <vt:lpstr>View looking Southwest from Main Campus</vt:lpstr>
      <vt:lpstr>View Looking South along Wellborn Road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Wellborn Road Grade Separation</dc:title>
  <dc:creator>Sears, Jolene</dc:creator>
  <cp:lastModifiedBy>dhoffmann</cp:lastModifiedBy>
  <cp:revision>6</cp:revision>
  <dcterms:created xsi:type="dcterms:W3CDTF">2013-03-05T14:19:35Z</dcterms:created>
  <dcterms:modified xsi:type="dcterms:W3CDTF">2013-03-05T22:31:57Z</dcterms:modified>
</cp:coreProperties>
</file>