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295" r:id="rId9"/>
    <p:sldId id="318" r:id="rId10"/>
    <p:sldId id="287" r:id="rId11"/>
    <p:sldId id="320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FFF2D4"/>
    <a:srgbClr val="500000"/>
    <a:srgbClr val="BABCBE"/>
    <a:srgbClr val="E7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32" autoAdjust="0"/>
  </p:normalViewPr>
  <p:slideViewPr>
    <p:cSldViewPr>
      <p:cViewPr varScale="1">
        <p:scale>
          <a:sx n="80" d="100"/>
          <a:sy n="80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796D-2EFB-467A-9E0D-785F48DC4690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3D10-395E-42A9-874E-97252B4AE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primaryWhiteMaroon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4925161" cy="1865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/>
          <a:srcRect l="1973" t="8607" r="1973" b="7784"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01819" cy="312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steedly@tamu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743199"/>
          </a:xfrm>
        </p:spPr>
        <p:txBody>
          <a:bodyPr>
            <a:noAutofit/>
          </a:bodyPr>
          <a:lstStyle/>
          <a:p>
            <a:r>
              <a:rPr lang="en-US" sz="6000" dirty="0" smtClean="0"/>
              <a:t>Slow Moving Vehicle (SMV)</a:t>
            </a:r>
            <a:br>
              <a:rPr lang="en-US" sz="6000" dirty="0" smtClean="0"/>
            </a:br>
            <a:r>
              <a:rPr lang="en-US" sz="6000" dirty="0" smtClean="0"/>
              <a:t>Task Force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Presented to</a:t>
            </a:r>
          </a:p>
          <a:p>
            <a:r>
              <a:rPr lang="en-US" sz="2400" dirty="0" smtClean="0"/>
              <a:t>TSAC</a:t>
            </a:r>
          </a:p>
          <a:p>
            <a:r>
              <a:rPr lang="en-US" sz="2400" dirty="0" smtClean="0"/>
              <a:t>February 6, 2013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Questions?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Contact Info:</a:t>
            </a:r>
          </a:p>
          <a:p>
            <a:pPr lvl="1"/>
            <a:r>
              <a:rPr lang="en-US" dirty="0" smtClean="0">
                <a:hlinkClick r:id="rId2"/>
              </a:rPr>
              <a:t>rsteedly@tamu.edu</a:t>
            </a:r>
            <a:endParaRPr lang="en-US" dirty="0" smtClean="0"/>
          </a:p>
          <a:p>
            <a:pPr lvl="1"/>
            <a:r>
              <a:rPr lang="en-US" dirty="0" smtClean="0"/>
              <a:t>979-847-2453</a:t>
            </a:r>
          </a:p>
        </p:txBody>
      </p:sp>
    </p:spTree>
    <p:extLst>
      <p:ext uri="{BB962C8B-B14F-4D97-AF65-F5344CB8AC3E}">
        <p14:creationId xmlns:p14="http://schemas.microsoft.com/office/powerpoint/2010/main" val="4089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95400"/>
            <a:ext cx="638968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72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04825"/>
            <a:ext cx="357187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10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066800"/>
            <a:ext cx="43338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01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854407"/>
            <a:ext cx="4562475" cy="547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47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738188"/>
            <a:ext cx="43148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88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2005013"/>
            <a:ext cx="23145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583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55" y="548640"/>
            <a:ext cx="6375245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13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181100"/>
            <a:ext cx="41719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93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Sponsor</a:t>
            </a:r>
          </a:p>
          <a:p>
            <a:pPr lvl="1"/>
            <a:r>
              <a:rPr lang="en-US" dirty="0"/>
              <a:t>Dr. Rodney P. </a:t>
            </a:r>
            <a:r>
              <a:rPr lang="en-US" dirty="0" smtClean="0"/>
              <a:t>McClendon</a:t>
            </a:r>
          </a:p>
          <a:p>
            <a:pPr lvl="2"/>
            <a:r>
              <a:rPr lang="en-US" dirty="0" smtClean="0"/>
              <a:t>Vice </a:t>
            </a:r>
            <a:r>
              <a:rPr lang="en-US" dirty="0"/>
              <a:t>President for </a:t>
            </a:r>
            <a:r>
              <a:rPr lang="en-US" dirty="0" smtClean="0"/>
              <a:t>Administration</a:t>
            </a:r>
          </a:p>
          <a:p>
            <a:pPr lvl="2"/>
            <a:endParaRPr lang="en-US" dirty="0"/>
          </a:p>
          <a:p>
            <a:r>
              <a:rPr lang="en-US" dirty="0" smtClean="0"/>
              <a:t>Team Leader</a:t>
            </a:r>
          </a:p>
          <a:p>
            <a:pPr lvl="1"/>
            <a:r>
              <a:rPr lang="en-US" dirty="0" smtClean="0"/>
              <a:t>Mr. Peter Lange</a:t>
            </a:r>
          </a:p>
          <a:p>
            <a:pPr lvl="2"/>
            <a:r>
              <a:rPr lang="en-US" dirty="0" smtClean="0"/>
              <a:t>Executive Director, Transportation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485900"/>
            <a:ext cx="43243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5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785813"/>
            <a:ext cx="43910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9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885825"/>
            <a:ext cx="42386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098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957263"/>
            <a:ext cx="42576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337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66738"/>
            <a:ext cx="37147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49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19" y="838200"/>
            <a:ext cx="668528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08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Michael Benedik</a:t>
            </a:r>
          </a:p>
          <a:p>
            <a:pPr lvl="1"/>
            <a:r>
              <a:rPr lang="en-US" dirty="0"/>
              <a:t>Dean of Faculties and Associate Provost</a:t>
            </a:r>
          </a:p>
          <a:p>
            <a:pPr lvl="1"/>
            <a:r>
              <a:rPr lang="en-US" dirty="0"/>
              <a:t>Designee for </a:t>
            </a:r>
            <a:r>
              <a:rPr lang="en-US" dirty="0" smtClean="0"/>
              <a:t>the Provost </a:t>
            </a:r>
            <a:r>
              <a:rPr lang="en-US" dirty="0"/>
              <a:t>and Executive Vice President for Academic Affairs</a:t>
            </a:r>
          </a:p>
          <a:p>
            <a:endParaRPr lang="en-US" dirty="0"/>
          </a:p>
          <a:p>
            <a:r>
              <a:rPr lang="en-US" dirty="0"/>
              <a:t>Dr. Jonathan Coopersmith</a:t>
            </a:r>
          </a:p>
          <a:p>
            <a:pPr lvl="1"/>
            <a:r>
              <a:rPr lang="en-US" dirty="0"/>
              <a:t>Associate Professor, Department of History</a:t>
            </a:r>
          </a:p>
          <a:p>
            <a:pPr lvl="1"/>
            <a:r>
              <a:rPr lang="en-US" dirty="0"/>
              <a:t>Designee for </a:t>
            </a:r>
            <a:r>
              <a:rPr lang="en-US" dirty="0" smtClean="0"/>
              <a:t>the Speaker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Faculty Senate</a:t>
            </a:r>
          </a:p>
        </p:txBody>
      </p:sp>
    </p:spTree>
    <p:extLst>
      <p:ext uri="{BB962C8B-B14F-4D97-AF65-F5344CB8AC3E}">
        <p14:creationId xmlns:p14="http://schemas.microsoft.com/office/powerpoint/2010/main" val="29227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Mr. Bill Cox</a:t>
            </a:r>
          </a:p>
          <a:p>
            <a:pPr lvl="1"/>
            <a:r>
              <a:rPr lang="en-US" dirty="0"/>
              <a:t>Assistant Director, University Center Complex</a:t>
            </a:r>
          </a:p>
          <a:p>
            <a:pPr lvl="1"/>
            <a:r>
              <a:rPr lang="en-US" dirty="0"/>
              <a:t>Designee for </a:t>
            </a:r>
            <a:r>
              <a:rPr lang="en-US" dirty="0" smtClean="0"/>
              <a:t>the Vice </a:t>
            </a:r>
            <a:r>
              <a:rPr lang="en-US" dirty="0"/>
              <a:t>President of Student Affairs</a:t>
            </a:r>
          </a:p>
          <a:p>
            <a:endParaRPr lang="en-US" dirty="0"/>
          </a:p>
          <a:p>
            <a:r>
              <a:rPr lang="en-US" dirty="0"/>
              <a:t>Mr. Les Fiechtner</a:t>
            </a:r>
          </a:p>
          <a:p>
            <a:pPr lvl="1"/>
            <a:r>
              <a:rPr lang="en-US" dirty="0"/>
              <a:t>Director, Student Services for the Professional </a:t>
            </a:r>
            <a:r>
              <a:rPr lang="en-US" dirty="0" smtClean="0"/>
              <a:t>Program, College </a:t>
            </a:r>
            <a:r>
              <a:rPr lang="en-US" dirty="0"/>
              <a:t>of Veterinary Medicine</a:t>
            </a:r>
          </a:p>
          <a:p>
            <a:pPr lvl="1"/>
            <a:r>
              <a:rPr lang="en-US" dirty="0"/>
              <a:t>Representing the University Staff Council</a:t>
            </a:r>
          </a:p>
        </p:txBody>
      </p:sp>
    </p:spTree>
    <p:extLst>
      <p:ext uri="{BB962C8B-B14F-4D97-AF65-F5344CB8AC3E}">
        <p14:creationId xmlns:p14="http://schemas.microsoft.com/office/powerpoint/2010/main" val="28813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LTC(R) Jeff Gardner</a:t>
            </a:r>
          </a:p>
          <a:p>
            <a:pPr lvl="1"/>
            <a:r>
              <a:rPr lang="en-US" dirty="0"/>
              <a:t>Director, Sanders Corps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Designee </a:t>
            </a:r>
            <a:r>
              <a:rPr lang="en-US" dirty="0"/>
              <a:t>for </a:t>
            </a:r>
            <a:r>
              <a:rPr lang="en-US" dirty="0" smtClean="0"/>
              <a:t>the Vice </a:t>
            </a:r>
            <a:r>
              <a:rPr lang="en-US" dirty="0"/>
              <a:t>President of Student Affairs</a:t>
            </a:r>
          </a:p>
          <a:p>
            <a:endParaRPr lang="en-US" dirty="0"/>
          </a:p>
          <a:p>
            <a:r>
              <a:rPr lang="en-US" dirty="0"/>
              <a:t>Ms. Kristi Hosea</a:t>
            </a:r>
          </a:p>
          <a:p>
            <a:pPr lvl="1"/>
            <a:r>
              <a:rPr lang="en-US" dirty="0"/>
              <a:t>Master Police Officer</a:t>
            </a:r>
          </a:p>
          <a:p>
            <a:pPr lvl="1"/>
            <a:r>
              <a:rPr lang="en-US" dirty="0"/>
              <a:t>Representing </a:t>
            </a:r>
            <a:r>
              <a:rPr lang="en-US" dirty="0" smtClean="0"/>
              <a:t>the University </a:t>
            </a:r>
            <a:r>
              <a:rPr lang="en-US" dirty="0"/>
              <a:t>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0291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Mr. Steve Miller</a:t>
            </a:r>
          </a:p>
          <a:p>
            <a:pPr lvl="1"/>
            <a:r>
              <a:rPr lang="en-US" dirty="0"/>
              <a:t>Assistant Athletic Director for Events and External Services</a:t>
            </a:r>
          </a:p>
          <a:p>
            <a:pPr lvl="1"/>
            <a:r>
              <a:rPr lang="en-US" dirty="0"/>
              <a:t>Designee for </a:t>
            </a:r>
            <a:r>
              <a:rPr lang="en-US" dirty="0" smtClean="0"/>
              <a:t>the Director </a:t>
            </a:r>
            <a:r>
              <a:rPr lang="en-US" dirty="0"/>
              <a:t>of Athletics</a:t>
            </a:r>
          </a:p>
          <a:p>
            <a:endParaRPr lang="en-US" dirty="0"/>
          </a:p>
          <a:p>
            <a:r>
              <a:rPr lang="en-US" dirty="0"/>
              <a:t>Mr. Dan Mizer</a:t>
            </a:r>
          </a:p>
          <a:p>
            <a:pPr lvl="1"/>
            <a:r>
              <a:rPr lang="en-US" dirty="0"/>
              <a:t>Senior Associate Director, Department of Residence Life</a:t>
            </a:r>
          </a:p>
          <a:p>
            <a:pPr lvl="1"/>
            <a:r>
              <a:rPr lang="en-US" dirty="0"/>
              <a:t>Designee for </a:t>
            </a:r>
            <a:r>
              <a:rPr lang="en-US" dirty="0" smtClean="0"/>
              <a:t>the Vice </a:t>
            </a:r>
            <a:r>
              <a:rPr lang="en-US" dirty="0"/>
              <a:t>President of Student Affairs</a:t>
            </a:r>
          </a:p>
        </p:txBody>
      </p:sp>
    </p:spTree>
    <p:extLst>
      <p:ext uri="{BB962C8B-B14F-4D97-AF65-F5344CB8AC3E}">
        <p14:creationId xmlns:p14="http://schemas.microsoft.com/office/powerpoint/2010/main" val="41132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Mr. John Salsman</a:t>
            </a:r>
          </a:p>
          <a:p>
            <a:pPr lvl="1"/>
            <a:r>
              <a:rPr lang="en-US" dirty="0"/>
              <a:t>Director, Environmental Health and Safety</a:t>
            </a:r>
          </a:p>
          <a:p>
            <a:pPr lvl="1"/>
            <a:r>
              <a:rPr lang="en-US" dirty="0" smtClean="0"/>
              <a:t>Representing Environmental </a:t>
            </a:r>
            <a:r>
              <a:rPr lang="en-US" dirty="0"/>
              <a:t>Health and Safety</a:t>
            </a:r>
          </a:p>
          <a:p>
            <a:endParaRPr lang="en-US" dirty="0"/>
          </a:p>
          <a:p>
            <a:r>
              <a:rPr lang="en-US" dirty="0"/>
              <a:t>Mr. Rod Weis</a:t>
            </a:r>
          </a:p>
          <a:p>
            <a:pPr lvl="1"/>
            <a:r>
              <a:rPr lang="en-US" dirty="0"/>
              <a:t>Resident Vice President</a:t>
            </a:r>
          </a:p>
          <a:p>
            <a:pPr lvl="1"/>
            <a:r>
              <a:rPr lang="en-US" dirty="0" smtClean="0"/>
              <a:t>Representing Compass </a:t>
            </a:r>
            <a:r>
              <a:rPr lang="en-US" dirty="0"/>
              <a:t>Group USA</a:t>
            </a:r>
          </a:p>
        </p:txBody>
      </p:sp>
    </p:spTree>
    <p:extLst>
      <p:ext uri="{BB962C8B-B14F-4D97-AF65-F5344CB8AC3E}">
        <p14:creationId xmlns:p14="http://schemas.microsoft.com/office/powerpoint/2010/main" val="22746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Improvement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22696"/>
            <a:ext cx="6615698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7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Drafts, edits, polishing of copy on the three process sections has been ongoing for the last three weeks.</a:t>
            </a:r>
          </a:p>
          <a:p>
            <a:endParaRPr lang="en-US" dirty="0"/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Engage facilities coordinators and building proctors</a:t>
            </a:r>
          </a:p>
          <a:p>
            <a:pPr lvl="1"/>
            <a:r>
              <a:rPr lang="en-US" dirty="0" smtClean="0"/>
              <a:t>Engage other potential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</Template>
  <TotalTime>2227</TotalTime>
  <Words>266</Words>
  <Application>Microsoft Office PowerPoint</Application>
  <PresentationFormat>On-screen Show (4:3)</PresentationFormat>
  <Paragraphs>69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TStemplate</vt:lpstr>
      <vt:lpstr>Slow Moving Vehicle (SMV) Task Force</vt:lpstr>
      <vt:lpstr>Team Members</vt:lpstr>
      <vt:lpstr>Team Members</vt:lpstr>
      <vt:lpstr>Team Members</vt:lpstr>
      <vt:lpstr>Team Members</vt:lpstr>
      <vt:lpstr>Team Members</vt:lpstr>
      <vt:lpstr>Team Members</vt:lpstr>
      <vt:lpstr>Process Improvement</vt:lpstr>
      <vt:lpstr>Copywriting</vt:lpstr>
      <vt:lpstr>Questions</vt:lpstr>
      <vt:lpstr>Storyboard Follows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Bike Update</dc:title>
  <dc:creator>Ronald E. Steedly</dc:creator>
  <cp:lastModifiedBy>Kucera, Therese A.</cp:lastModifiedBy>
  <cp:revision>82</cp:revision>
  <dcterms:created xsi:type="dcterms:W3CDTF">2011-10-17T15:46:34Z</dcterms:created>
  <dcterms:modified xsi:type="dcterms:W3CDTF">2013-02-06T16:05:52Z</dcterms:modified>
</cp:coreProperties>
</file>