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56" r:id="rId3"/>
    <p:sldId id="257" r:id="rId4"/>
    <p:sldId id="264" r:id="rId5"/>
    <p:sldId id="261" r:id="rId6"/>
    <p:sldId id="258" r:id="rId7"/>
    <p:sldId id="259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08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38F0B-00FD-4AD7-9E48-ED7C910EEE20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BEE55-2A60-4651-AD64-47D14F9BC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272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8B41E-033F-4715-9ADC-6922C3234BBD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514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 bwMode="grayWhite">
          <a:xfrm>
            <a:off x="0" y="914400"/>
            <a:ext cx="9144000" cy="5943600"/>
          </a:xfrm>
          <a:prstGeom prst="rect">
            <a:avLst/>
          </a:prstGeom>
          <a:solidFill>
            <a:srgbClr val="500000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FFF2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 descr="primaryWhiteMaroon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99960" y="228600"/>
            <a:ext cx="1844040" cy="457200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0" y="6324600"/>
            <a:ext cx="9144000" cy="533400"/>
          </a:xfrm>
          <a:prstGeom prst="rect">
            <a:avLst/>
          </a:prstGeom>
          <a:solidFill>
            <a:srgbClr val="FFF2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363636"/>
                </a:solidFill>
                <a:latin typeface="Gill Sans MT" pitchFamily="34" charset="0"/>
              </a:rPr>
              <a:t>transport.tamu.edu</a:t>
            </a:r>
            <a:endParaRPr lang="en-US" sz="2400" b="1" dirty="0">
              <a:solidFill>
                <a:srgbClr val="363636"/>
              </a:solidFill>
              <a:latin typeface="Gill Sans MT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0" y="-457200"/>
            <a:ext cx="4925161" cy="18652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BA93EC-0C80-4E1D-BD94-96A44E340159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7787E0-8FA1-440E-82B3-D1C17FE9E5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BA93EC-0C80-4E1D-BD94-96A44E340159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7787E0-8FA1-440E-82B3-D1C17FE9E5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FFF2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4/16/2012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C268AA4F-5433-435F-9DEC-B9780ABEE85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50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" name="Picture 9" descr="primaryWhiteMaroon.jpg"/>
          <p:cNvPicPr>
            <a:picLocks noChangeAspect="1"/>
          </p:cNvPicPr>
          <p:nvPr userDrawn="1"/>
        </p:nvPicPr>
        <p:blipFill>
          <a:blip r:embed="rId2" cstate="print"/>
          <a:srcRect l="1973" t="8607" r="1973" b="7784"/>
          <a:stretch>
            <a:fillRect/>
          </a:stretch>
        </p:blipFill>
        <p:spPr>
          <a:xfrm>
            <a:off x="7848600" y="98078"/>
            <a:ext cx="1183386" cy="261043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0" y="6519445"/>
            <a:ext cx="9144000" cy="307777"/>
          </a:xfrm>
          <a:prstGeom prst="rect">
            <a:avLst/>
          </a:prstGeom>
          <a:solidFill>
            <a:srgbClr val="500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prstClr val="white"/>
                </a:solidFill>
                <a:latin typeface="Gill Sans MT" pitchFamily="34" charset="0"/>
              </a:rPr>
              <a:t>transport.tamu.edu</a:t>
            </a:r>
            <a:endParaRPr lang="en-US" sz="1400" dirty="0">
              <a:solidFill>
                <a:prstClr val="white"/>
              </a:solidFill>
              <a:latin typeface="Gill Sans MT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76200"/>
            <a:ext cx="1219200" cy="238011"/>
          </a:xfrm>
          <a:prstGeom prst="rect">
            <a:avLst/>
          </a:prstGeom>
        </p:spPr>
      </p:pic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976533" y="649077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Lot 100h Options, page </a:t>
            </a:r>
            <a:fld id="{C268AA4F-5433-435F-9DEC-B9780ABEE85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3741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4/16/2012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AA4F-5433-435F-9DEC-B9780ABEE85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186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4/16/2012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AA4F-5433-435F-9DEC-B9780ABEE85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343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4/16/2012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AA4F-5433-435F-9DEC-B9780ABEE85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000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4/16/2012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AA4F-5433-435F-9DEC-B9780ABEE85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33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4/16/2012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AA4F-5433-435F-9DEC-B9780ABEE85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9450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4/16/2012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AA4F-5433-435F-9DEC-B9780ABEE85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2980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4/16/2012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AA4F-5433-435F-9DEC-B9780ABEE85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332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BA93EC-0C80-4E1D-BD94-96A44E340159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7787E0-8FA1-440E-82B3-D1C17FE9E5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4/16/2012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AA4F-5433-435F-9DEC-B9780ABEE85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7751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4/16/2012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AA4F-5433-435F-9DEC-B9780ABEE85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1413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4/16/2012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8AA4F-5433-435F-9DEC-B9780ABEE85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968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BA93EC-0C80-4E1D-BD94-96A44E340159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7787E0-8FA1-440E-82B3-D1C17FE9E5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BA93EC-0C80-4E1D-BD94-96A44E340159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7787E0-8FA1-440E-82B3-D1C17FE9E5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BA93EC-0C80-4E1D-BD94-96A44E340159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7787E0-8FA1-440E-82B3-D1C17FE9E5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BA93EC-0C80-4E1D-BD94-96A44E340159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7787E0-8FA1-440E-82B3-D1C17FE9E5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BA93EC-0C80-4E1D-BD94-96A44E340159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7787E0-8FA1-440E-82B3-D1C17FE9E5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BA93EC-0C80-4E1D-BD94-96A44E340159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7787E0-8FA1-440E-82B3-D1C17FE9E5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BA93EC-0C80-4E1D-BD94-96A44E340159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7787E0-8FA1-440E-82B3-D1C17FE9E5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50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primaryWhiteMaroon.jpg"/>
          <p:cNvPicPr>
            <a:picLocks noChangeAspect="1"/>
          </p:cNvPicPr>
          <p:nvPr/>
        </p:nvPicPr>
        <p:blipFill>
          <a:blip r:embed="rId13" cstate="print"/>
          <a:srcRect l="1973" t="8607" r="1973" b="7784"/>
          <a:stretch>
            <a:fillRect/>
          </a:stretch>
        </p:blipFill>
        <p:spPr>
          <a:xfrm>
            <a:off x="7696200" y="76200"/>
            <a:ext cx="1335786" cy="29466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solidFill>
            <a:srgbClr val="500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ill Sans MT" pitchFamily="34" charset="0"/>
              </a:rPr>
              <a:t>transport.tamu.edu</a:t>
            </a:r>
            <a:endParaRPr lang="en-US" dirty="0">
              <a:solidFill>
                <a:schemeClr val="bg1"/>
              </a:solidFill>
              <a:latin typeface="Gill Sans MT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1601819" cy="3127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ill Sans M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4/16/2012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Lot 100h Options, page </a:t>
            </a:r>
            <a:fld id="{C268AA4F-5433-435F-9DEC-B9780ABEE85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86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port.tamu.edu/parking/maps/visitor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 Center Parking Changes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Effective Spring 2013</a:t>
            </a:r>
          </a:p>
          <a:p>
            <a:endParaRPr lang="en-US" dirty="0"/>
          </a:p>
          <a:p>
            <a:r>
              <a:rPr lang="en-US" dirty="0" smtClean="0"/>
              <a:t>TSAC, October 3,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17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Requests from Rec Sports to prevent long term parking in lot north of the Rec Center to leave closest parking available for short term guests</a:t>
            </a:r>
          </a:p>
          <a:p>
            <a:r>
              <a:rPr lang="en-US" dirty="0" smtClean="0"/>
              <a:t>Plan developed in collaboration with Rec Sports</a:t>
            </a:r>
          </a:p>
          <a:p>
            <a:r>
              <a:rPr lang="en-US" dirty="0" smtClean="0"/>
              <a:t>Presentation </a:t>
            </a:r>
            <a:r>
              <a:rPr lang="en-US" dirty="0" smtClean="0"/>
              <a:t>to TSAC April 2012 – decided to use LPR technology in this lot</a:t>
            </a:r>
          </a:p>
          <a:p>
            <a:r>
              <a:rPr lang="en-US" dirty="0" smtClean="0"/>
              <a:t>Equipment ordered and implementation set for Spring 2013 to limit </a:t>
            </a:r>
            <a:r>
              <a:rPr lang="en-US" dirty="0" smtClean="0"/>
              <a:t>parking to 2 hours on weekdays from 6AM – 5PM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55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4/16/2012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914400"/>
            <a:ext cx="44196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Pros</a:t>
            </a:r>
            <a:endParaRPr lang="en-US" sz="2000" b="1" dirty="0" smtClean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Encourages turnover of lot for Rec Center customers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Automated notification of stays over 2 hours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Includes scofflaw </a:t>
            </a:r>
            <a:r>
              <a:rPr lang="en-US" sz="2000" dirty="0" smtClean="0">
                <a:solidFill>
                  <a:prstClr val="black"/>
                </a:solidFill>
              </a:rPr>
              <a:t>screening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Provides pictorial evidence when vehicles are in violation</a:t>
            </a:r>
            <a:endParaRPr lang="en-US" sz="2000" dirty="0" smtClean="0">
              <a:solidFill>
                <a:prstClr val="black"/>
              </a:solidFill>
            </a:endParaRPr>
          </a:p>
          <a:p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5304" y="5620034"/>
            <a:ext cx="82238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</a:rPr>
              <a:t>	Cost:</a:t>
            </a:r>
            <a:r>
              <a:rPr lang="en-US" sz="2000" dirty="0" smtClean="0">
                <a:solidFill>
                  <a:prstClr val="black"/>
                </a:solidFill>
              </a:rPr>
              <a:t>	$80K LPR installation</a:t>
            </a:r>
          </a:p>
          <a:p>
            <a:r>
              <a:rPr lang="en-US" sz="2000" b="1" dirty="0" smtClean="0">
                <a:solidFill>
                  <a:prstClr val="black"/>
                </a:solidFill>
              </a:rPr>
              <a:t>Maintenance:</a:t>
            </a:r>
            <a:r>
              <a:rPr lang="en-US" sz="2000" dirty="0" smtClean="0">
                <a:solidFill>
                  <a:prstClr val="black"/>
                </a:solidFill>
              </a:rPr>
              <a:t>	Current </a:t>
            </a:r>
            <a:r>
              <a:rPr lang="en-US" sz="2000" dirty="0" smtClean="0">
                <a:solidFill>
                  <a:prstClr val="black"/>
                </a:solidFill>
              </a:rPr>
              <a:t>PBS </a:t>
            </a:r>
            <a:r>
              <a:rPr lang="en-US" sz="2000" dirty="0" smtClean="0">
                <a:solidFill>
                  <a:prstClr val="black"/>
                </a:solidFill>
              </a:rPr>
              <a:t>upkeep, camera </a:t>
            </a:r>
            <a:r>
              <a:rPr lang="en-US" sz="2000" dirty="0">
                <a:solidFill>
                  <a:prstClr val="black"/>
                </a:solidFill>
              </a:rPr>
              <a:t>&amp; infrastructure </a:t>
            </a:r>
            <a:r>
              <a:rPr lang="en-US" sz="2000" dirty="0" smtClean="0">
                <a:solidFill>
                  <a:prstClr val="black"/>
                </a:solidFill>
              </a:rPr>
              <a:t>upkeep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64354" y="914400"/>
            <a:ext cx="41148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Cons</a:t>
            </a:r>
            <a:endParaRPr lang="en-US" sz="2000" b="1" dirty="0" smtClean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May limit full utilization of spaces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Customers desiring to stay &gt; 2 hours must park in an area other than 100h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Not all vehicles/plates will be able to be ‘read’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Easy to manipulate (cover portion of LP or cover camera)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Will require frequent enforcement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879" y="101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prstClr val="white"/>
                </a:solidFill>
              </a:rPr>
              <a:t>Fixed LPR</a:t>
            </a:r>
            <a:endParaRPr lang="en-US" sz="2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48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Signage</a:t>
            </a:r>
          </a:p>
          <a:p>
            <a:r>
              <a:rPr lang="en-US" dirty="0" smtClean="0"/>
              <a:t>Public Service Announcements</a:t>
            </a:r>
          </a:p>
          <a:p>
            <a:pPr lvl="1"/>
            <a:r>
              <a:rPr lang="en-US" dirty="0" err="1" smtClean="0"/>
              <a:t>TAMUTimes</a:t>
            </a:r>
            <a:endParaRPr lang="en-US" dirty="0" smtClean="0"/>
          </a:p>
          <a:p>
            <a:pPr lvl="1"/>
            <a:r>
              <a:rPr lang="en-US" dirty="0" smtClean="0"/>
              <a:t>Faculty, Staff and Students – Bulk email</a:t>
            </a:r>
          </a:p>
          <a:p>
            <a:pPr lvl="1"/>
            <a:r>
              <a:rPr lang="en-US" dirty="0" smtClean="0"/>
              <a:t>Rec Center Membership email</a:t>
            </a:r>
          </a:p>
          <a:p>
            <a:pPr lvl="1"/>
            <a:r>
              <a:rPr lang="en-US" dirty="0" smtClean="0"/>
              <a:t>Rec Center </a:t>
            </a:r>
            <a:r>
              <a:rPr lang="en-US" dirty="0" smtClean="0"/>
              <a:t>Screens</a:t>
            </a:r>
          </a:p>
          <a:p>
            <a:r>
              <a:rPr lang="en-US" dirty="0" smtClean="0"/>
              <a:t>Website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00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143000"/>
            <a:ext cx="1752600" cy="5246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049598"/>
            <a:ext cx="3976687" cy="397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1026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Service Announcement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SCOPE </a:t>
            </a:r>
            <a:r>
              <a:rPr lang="en-US" b="1" dirty="0"/>
              <a:t>OF PROJECT:</a:t>
            </a:r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order to ensure that Lot 104 ( formerly 100h) is used for Rec Center customers only,  a 2 hour limit for the lot  Monday – Friday, 6 AM – 5PM,  will be in effect beginning with the spring semester of 2013.</a:t>
            </a:r>
          </a:p>
          <a:p>
            <a:pPr marL="0" indent="0">
              <a:buNone/>
            </a:pP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This </a:t>
            </a:r>
            <a:r>
              <a:rPr lang="en-US" dirty="0"/>
              <a:t>will allow permit holders to park in lot 104 for two hours or allow individuals without a permit to purchase parking for two hours at the pay-by-space machines in the lot.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ALTERNATE PARKING: </a:t>
            </a:r>
          </a:p>
          <a:p>
            <a:pPr marL="0" indent="0">
              <a:buNone/>
            </a:pPr>
            <a:r>
              <a:rPr lang="en-US" dirty="0" smtClean="0"/>
              <a:t>Rec </a:t>
            </a:r>
            <a:r>
              <a:rPr lang="en-US" dirty="0"/>
              <a:t>Center customers without a valid permit  may pay to park in lot 100g or West Campus Garage should more time be needed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transport.tamu.edu/parking/maps/visitor.pdf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Customers </a:t>
            </a:r>
            <a:r>
              <a:rPr lang="en-US" dirty="0"/>
              <a:t>with any valid permit may also park in any section of lot 100 and  in West Campus Garage after 4:00 pm M-F for free.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36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35784"/>
      </p:ext>
    </p:extLst>
  </p:cSld>
  <p:clrMapOvr>
    <a:masterClrMapping/>
  </p:clrMapOvr>
</p:sld>
</file>

<file path=ppt/theme/theme1.xml><?xml version="1.0" encoding="utf-8"?>
<a:theme xmlns:a="http://schemas.openxmlformats.org/drawingml/2006/main" name="TStemplate">
  <a:themeElements>
    <a:clrScheme name="A&amp;M Pallette">
      <a:dk1>
        <a:sysClr val="windowText" lastClr="000000"/>
      </a:dk1>
      <a:lt1>
        <a:srgbClr val="FFF2D4"/>
      </a:lt1>
      <a:dk2>
        <a:srgbClr val="003D4D"/>
      </a:dk2>
      <a:lt2>
        <a:srgbClr val="E7DED0"/>
      </a:lt2>
      <a:accent1>
        <a:srgbClr val="836E2C"/>
      </a:accent1>
      <a:accent2>
        <a:srgbClr val="6C491D"/>
      </a:accent2>
      <a:accent3>
        <a:srgbClr val="4F552A"/>
      </a:accent3>
      <a:accent4>
        <a:srgbClr val="B7A66D"/>
      </a:accent4>
      <a:accent5>
        <a:srgbClr val="293E6B"/>
      </a:accent5>
      <a:accent6>
        <a:srgbClr val="BABCBE"/>
      </a:accent6>
      <a:hlink>
        <a:srgbClr val="500000"/>
      </a:hlink>
      <a:folHlink>
        <a:srgbClr val="595959"/>
      </a:folHlink>
    </a:clrScheme>
    <a:fontScheme name="Custom 1">
      <a:majorFont>
        <a:latin typeface="Gill Sans M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TStemplate</Template>
  <TotalTime>289</TotalTime>
  <Words>240</Words>
  <Application>Microsoft Office PowerPoint</Application>
  <PresentationFormat>On-screen Show (4:3)</PresentationFormat>
  <Paragraphs>44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TStemplate</vt:lpstr>
      <vt:lpstr>Office Theme</vt:lpstr>
      <vt:lpstr>Rec Center Parking Changes</vt:lpstr>
      <vt:lpstr>History</vt:lpstr>
      <vt:lpstr>PowerPoint Presentation</vt:lpstr>
      <vt:lpstr>Communication Plan</vt:lpstr>
      <vt:lpstr>Signage</vt:lpstr>
      <vt:lpstr>Public Service Announcement</vt:lpstr>
      <vt:lpstr>Questions?</vt:lpstr>
    </vt:vector>
  </TitlesOfParts>
  <Company>TAMU Transportation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 Center Parking Changes</dc:title>
  <dc:creator>dhoffmann</dc:creator>
  <cp:lastModifiedBy>dhoffmann</cp:lastModifiedBy>
  <cp:revision>10</cp:revision>
  <dcterms:created xsi:type="dcterms:W3CDTF">2012-10-01T21:24:49Z</dcterms:created>
  <dcterms:modified xsi:type="dcterms:W3CDTF">2012-10-03T13:21:09Z</dcterms:modified>
</cp:coreProperties>
</file>