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8" r:id="rId2"/>
    <p:sldId id="28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794" y="-12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F3818-56CE-4288-AFB2-6804D73770DA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12C8F-0A74-44C8-A3A8-D59639069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30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12C8F-0A74-44C8-A3A8-D596390694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8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1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9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5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6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3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06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4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7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9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D1F6C-D17F-47D3-8109-0A85FA418D24}" type="datetimeFigureOut">
              <a:rPr lang="en-US" smtClean="0"/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2F6A5-0DE7-465D-BCB9-D1EFFBE38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6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094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50397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857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824034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4 + OPTION 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946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196645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4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+ OPTION 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2881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4 + OPTION 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125397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4 + OPTION 8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857629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4 + OPTION 8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1010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812271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5 + OPTION 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165853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5 + OPTION 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587454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5 + OPTION 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80464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5 + OPTION 8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10200" y="3123156"/>
            <a:ext cx="741321" cy="7714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00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625767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5 + OPTION 8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228206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6 + OPTION 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946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646508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6 + OPTION 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541480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6 + OPTION 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410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575545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6 + OPTION 8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954083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6 + OPTION 8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454872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7 + OPTION 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908110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7 + OPTION 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717783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7 + OPTION 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389196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7 + OPTION 8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15108"/>
              </p:ext>
            </p:extLst>
          </p:nvPr>
        </p:nvGraphicFramePr>
        <p:xfrm>
          <a:off x="1371600" y="5943600"/>
          <a:ext cx="6400802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6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833092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7 + OPTION 8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256736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392733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483563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74642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894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826250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904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681929"/>
              </p:ext>
            </p:extLst>
          </p:nvPr>
        </p:nvGraphicFramePr>
        <p:xfrm>
          <a:off x="1371598" y="5943600"/>
          <a:ext cx="6400804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748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  <a:gridCol w="70263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 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ORIGINAL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CURRENT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OPTION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410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1152</Words>
  <Application>Microsoft Office PowerPoint</Application>
  <PresentationFormat>On-screen Show (4:3)</PresentationFormat>
  <Paragraphs>917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Kimley-Horn and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Geach, Shay</dc:creator>
  <cp:lastModifiedBy>Geach, Shay</cp:lastModifiedBy>
  <cp:revision>39</cp:revision>
  <dcterms:created xsi:type="dcterms:W3CDTF">2012-01-16T16:32:16Z</dcterms:created>
  <dcterms:modified xsi:type="dcterms:W3CDTF">2012-01-31T23:04:12Z</dcterms:modified>
</cp:coreProperties>
</file>