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0" r:id="rId5"/>
    <p:sldId id="258" r:id="rId6"/>
    <p:sldId id="261" r:id="rId7"/>
    <p:sldId id="259" r:id="rId8"/>
    <p:sldId id="262" r:id="rId9"/>
    <p:sldId id="271" r:id="rId10"/>
    <p:sldId id="274" r:id="rId11"/>
    <p:sldId id="267" r:id="rId12"/>
    <p:sldId id="27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primaryWhiteMaroo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5FA2E-D718-41F0-825F-C82A8356795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8BA598-C1D2-4144-A574-E3C357958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Options for </a:t>
            </a:r>
            <a:br>
              <a:rPr lang="en-US" dirty="0" smtClean="0"/>
            </a:br>
            <a:r>
              <a:rPr lang="en-US" dirty="0" smtClean="0"/>
              <a:t>Access Improvements Near MSC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Wednesday, December 7, 2011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513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 Lamar Street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1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1" y="666162"/>
            <a:ext cx="8597000" cy="565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85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Lamar Street Current Design</a:t>
            </a:r>
            <a:br>
              <a:rPr lang="en-US" dirty="0" smtClean="0"/>
            </a:br>
            <a:r>
              <a:rPr lang="en-US" sz="3100" dirty="0" smtClean="0"/>
              <a:t>Between Memorial Student Center and Simpson Drill Field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" y="2206662"/>
            <a:ext cx="8937944" cy="34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29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73365"/>
            <a:ext cx="8839200" cy="884238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West Lamar Street Access Design Proposal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Between Memorial Student Center and Simpson Drill Field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" y="1981200"/>
            <a:ext cx="884928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5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West Lamar Street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Access Design </a:t>
            </a:r>
            <a:r>
              <a:rPr lang="en-US" sz="3600" dirty="0" smtClean="0"/>
              <a:t>Proposal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3797496"/>
              </p:ext>
            </p:extLst>
          </p:nvPr>
        </p:nvGraphicFramePr>
        <p:xfrm>
          <a:off x="533400" y="1524000"/>
          <a:ext cx="82296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Increases motorcycle parking spaces from 8 to 11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Eliminates one West</a:t>
                      </a:r>
                      <a:r>
                        <a:rPr lang="en-US" sz="1700" baseline="0" dirty="0" smtClean="0"/>
                        <a:t> Lamar Street vehicular travel lane which limits flexibility to manage traffic flow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Eliminates conflict associated with backing out of on-street parking spaces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Continues</a:t>
                      </a:r>
                      <a:r>
                        <a:rPr lang="en-US" sz="1700" baseline="0" dirty="0" smtClean="0"/>
                        <a:t> current configuration of no designated </a:t>
                      </a:r>
                      <a:r>
                        <a:rPr lang="en-US" sz="1700" dirty="0" smtClean="0"/>
                        <a:t>bike lane but rather a share-the-road</a:t>
                      </a:r>
                      <a:r>
                        <a:rPr lang="en-US" sz="1700" baseline="0" dirty="0" smtClean="0"/>
                        <a:t> model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Adds</a:t>
                      </a:r>
                      <a:r>
                        <a:rPr lang="en-US" sz="1700" baseline="0" dirty="0" smtClean="0"/>
                        <a:t> much needed width to pedestrian plaza space adjacent to the MSC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Adds</a:t>
                      </a:r>
                      <a:r>
                        <a:rPr lang="en-US" sz="1700" baseline="0" dirty="0" smtClean="0"/>
                        <a:t> enough space f</a:t>
                      </a:r>
                      <a:r>
                        <a:rPr lang="en-US" sz="1700" dirty="0" smtClean="0"/>
                        <a:t>or the addition of bus shelters at the</a:t>
                      </a:r>
                      <a:r>
                        <a:rPr lang="en-US" sz="1700" baseline="0" dirty="0" smtClean="0"/>
                        <a:t> stops along West Lamar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Street (19,000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</a:rPr>
                        <a:t>boardings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</a:rPr>
                        <a:t>alightings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per day)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Eliminates current</a:t>
                      </a:r>
                      <a:r>
                        <a:rPr lang="en-US" sz="1700" baseline="0" dirty="0" smtClean="0"/>
                        <a:t> vehicle, bicycle and pedestrian conflict where the split lanes of West Lamar Street merge back into one lane at the turn to Central Houston Street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9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Joe Routt Boulevard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0437" cy="572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2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162"/>
            <a:ext cx="9144000" cy="884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Joe Routt Boulevard</a:t>
            </a:r>
            <a:br>
              <a:rPr lang="en-US" sz="4000" dirty="0" smtClean="0"/>
            </a:br>
            <a:r>
              <a:rPr lang="en-US" sz="2200" dirty="0" smtClean="0"/>
              <a:t>From Houston Street to Throckmorton Street, between Rudder Tower and the</a:t>
            </a:r>
            <a:br>
              <a:rPr lang="en-US" sz="2200" dirty="0" smtClean="0"/>
            </a:br>
            <a:r>
              <a:rPr lang="en-US" sz="2200" dirty="0" smtClean="0"/>
              <a:t>Koldus Building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72701"/>
            <a:ext cx="6019800" cy="252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1"/>
            <a:ext cx="6400799" cy="227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Joe Routt Boulevard</a:t>
            </a:r>
            <a:br>
              <a:rPr lang="en-US" dirty="0" smtClean="0"/>
            </a:br>
            <a:r>
              <a:rPr lang="en-US" dirty="0" smtClean="0"/>
              <a:t>Access Design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98" y="5436913"/>
            <a:ext cx="6679748" cy="83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This option would leave the design of Joe Routt Boulevard </a:t>
            </a:r>
            <a:r>
              <a:rPr lang="en-US" sz="2000" dirty="0"/>
              <a:t>between Houston Street and Throckmorton Street the </a:t>
            </a:r>
            <a:r>
              <a:rPr lang="en-US" sz="2000" dirty="0" smtClean="0"/>
              <a:t>same but would improve the surface and add two at-grade crosswalks.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" y="1872734"/>
            <a:ext cx="8889491" cy="31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61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Joe Routt Boulevard</a:t>
            </a:r>
            <a:br>
              <a:rPr lang="en-US" dirty="0"/>
            </a:br>
            <a:r>
              <a:rPr lang="en-US" dirty="0"/>
              <a:t>Access Design Option 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5179834"/>
              </p:ext>
            </p:extLst>
          </p:nvPr>
        </p:nvGraphicFramePr>
        <p:xfrm>
          <a:off x="457200" y="1676400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Campus</a:t>
                      </a:r>
                      <a:r>
                        <a:rPr lang="en-US" sz="1700" baseline="0" dirty="0" smtClean="0"/>
                        <a:t> community is familiar with this design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Maintains</a:t>
                      </a:r>
                      <a:r>
                        <a:rPr lang="en-US" sz="1700" baseline="0" dirty="0" smtClean="0"/>
                        <a:t> high levels of two-way vehicular traffic in congested pedestrian zone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Allows</a:t>
                      </a:r>
                      <a:r>
                        <a:rPr lang="en-US" sz="1700" baseline="0" dirty="0" smtClean="0"/>
                        <a:t> two lanes of vehicular access in each direction between Houston and Throckmorton Streets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No additional sidewalk width</a:t>
                      </a:r>
                      <a:r>
                        <a:rPr lang="en-US" sz="1700" baseline="0" dirty="0" smtClean="0"/>
                        <a:t> is gained adjacent to Rudder Tower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Maintains</a:t>
                      </a:r>
                      <a:r>
                        <a:rPr lang="en-US" sz="1700" baseline="0" dirty="0" smtClean="0"/>
                        <a:t> a </a:t>
                      </a:r>
                      <a:r>
                        <a:rPr lang="en-US" sz="1700" dirty="0" smtClean="0"/>
                        <a:t>bike</a:t>
                      </a:r>
                      <a:r>
                        <a:rPr lang="en-US" sz="1700" baseline="0" dirty="0" smtClean="0"/>
                        <a:t> lane in each direction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Removes trees</a:t>
                      </a:r>
                      <a:r>
                        <a:rPr lang="en-US" sz="1700" baseline="0" dirty="0" smtClean="0"/>
                        <a:t> to add two new crosswalks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Allows two-way bus traffic flow, but</a:t>
                      </a:r>
                      <a:r>
                        <a:rPr lang="en-US" sz="1700" baseline="0" dirty="0" smtClean="0"/>
                        <a:t> a clockwise inner loop still will not be possible due to the one-way configuration of Joe Routt Boulevard between Houston Street and Gene Stallings Boulevard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Vehicles travelling westbound on Joe Routt</a:t>
                      </a:r>
                      <a:r>
                        <a:rPr lang="en-US" sz="1700" baseline="0" dirty="0" smtClean="0"/>
                        <a:t> Boulevard will have awkward turning transition at Houston Street due to two lanes of westbound traffic merging to one lane of southbound traffic on Houston Street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Design</a:t>
                      </a:r>
                      <a:r>
                        <a:rPr lang="en-US" sz="1700" baseline="0" dirty="0" smtClean="0"/>
                        <a:t> of new crosswalks will require two ramps, one at each end</a:t>
                      </a:r>
                      <a:endParaRPr lang="en-US" sz="17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28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Joe Routt Boulevard</a:t>
            </a:r>
            <a:br>
              <a:rPr lang="en-US" dirty="0"/>
            </a:br>
            <a:r>
              <a:rPr lang="en-US" dirty="0"/>
              <a:t>Access Design Option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4800600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This option would involve closing the westbound lanes of Joe Routt Boulevard between Houston Street and Throckmorton Street, creating a pedestrian-friendly extension of the MSC Plaza</a:t>
            </a:r>
            <a:r>
              <a:rPr lang="en-US" sz="2000" dirty="0"/>
              <a:t> </a:t>
            </a:r>
            <a:r>
              <a:rPr lang="en-US" sz="2000" dirty="0" smtClean="0"/>
              <a:t>and continuing the one-way, eastbound vehicular traffic pattern established on Joe Routt between Gene Stalling Boulevard and Houston Street.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404099" cy="312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91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Joe Routt Boulevard</a:t>
            </a:r>
            <a:br>
              <a:rPr lang="en-US" dirty="0"/>
            </a:br>
            <a:r>
              <a:rPr lang="en-US" dirty="0"/>
              <a:t>Access Design Option </a:t>
            </a:r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7980678"/>
              </p:ext>
            </p:extLst>
          </p:nvPr>
        </p:nvGraphicFramePr>
        <p:xfrm>
          <a:off x="457200" y="1743957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Elimination of high levels of two-way vehicular traffic in congested pedestrian zone between Koldus Building and Rudder Tower will have a calming effect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Would require education of the campus community about the new design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Adds</a:t>
                      </a:r>
                      <a:r>
                        <a:rPr lang="en-US" sz="1800" baseline="0" dirty="0" smtClean="0"/>
                        <a:t> width to pedestrian plaza space adjacent to Rudder Tower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Removes trees</a:t>
                      </a:r>
                      <a:r>
                        <a:rPr lang="en-US" baseline="0" dirty="0" smtClean="0"/>
                        <a:t> to add two new crosswalks and expanded drop-off area</a:t>
                      </a:r>
                      <a:endParaRPr lang="en-US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Enhances Rudder Tower drop-off zone by adding new 4’ buffer space between drop off lanes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Would</a:t>
                      </a:r>
                      <a:r>
                        <a:rPr lang="en-US" sz="1800" baseline="0" dirty="0" smtClean="0"/>
                        <a:t> require education about d</a:t>
                      </a:r>
                      <a:r>
                        <a:rPr lang="en-US" sz="1800" dirty="0" smtClean="0"/>
                        <a:t>rop-off</a:t>
                      </a:r>
                      <a:r>
                        <a:rPr lang="en-US" sz="1800" baseline="0" dirty="0" smtClean="0"/>
                        <a:t> area traffic flow in opposite direction than current design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Maintains</a:t>
                      </a:r>
                      <a:r>
                        <a:rPr lang="en-US" sz="1800" baseline="0" dirty="0" smtClean="0"/>
                        <a:t> a </a:t>
                      </a:r>
                      <a:r>
                        <a:rPr lang="en-US" sz="1800" dirty="0" smtClean="0"/>
                        <a:t>bike</a:t>
                      </a:r>
                      <a:r>
                        <a:rPr lang="en-US" sz="1800" baseline="0" dirty="0" smtClean="0"/>
                        <a:t> lane in each direction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Eliminates one eastbound Joe Routt Boulevard</a:t>
                      </a:r>
                      <a:r>
                        <a:rPr lang="en-US" sz="1800" baseline="0" dirty="0" smtClean="0"/>
                        <a:t> vehicular travel lane which limits flexibility to manage traffic flow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21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Joe Routt Boulevard</a:t>
            </a:r>
            <a:br>
              <a:rPr lang="en-US" dirty="0"/>
            </a:br>
            <a:r>
              <a:rPr lang="en-US" dirty="0"/>
              <a:t>Access Design Option 2 Cont.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6333453"/>
              </p:ext>
            </p:extLst>
          </p:nvPr>
        </p:nvGraphicFramePr>
        <p:xfrm>
          <a:off x="457200" y="1743957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Aesthetically pleasing because</a:t>
                      </a:r>
                      <a:r>
                        <a:rPr lang="en-US" sz="1800" baseline="0" dirty="0" smtClean="0"/>
                        <a:t> the MSC plaza design is extended to the space south of the Rudder Tower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Vehicles traveling westbound on Joe Routt</a:t>
                      </a:r>
                      <a:r>
                        <a:rPr lang="en-US" sz="1800" baseline="0" dirty="0" smtClean="0"/>
                        <a:t> Boulevard will have easier turning transition at Throckmorton Street due to two lanes of westbound traffic turning to two lanes of southbound traffic on Throckmorton Street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Adds</a:t>
                      </a:r>
                      <a:r>
                        <a:rPr lang="en-US" sz="1800" baseline="0" dirty="0" smtClean="0"/>
                        <a:t> two new pedestrian crossings between the Koldus Building and Rudder Tower with only one ramp at the Koldus Building plaza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471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1454</TotalTime>
  <Words>552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TStemplate</vt:lpstr>
      <vt:lpstr>Options for  Access Improvements Near MSC</vt:lpstr>
      <vt:lpstr>Joe Routt Boulevard</vt:lpstr>
      <vt:lpstr>Slide 3</vt:lpstr>
      <vt:lpstr>Joe Routt Boulevard From Houston Street to Throckmorton Street, between Rudder Tower and the Koldus Building </vt:lpstr>
      <vt:lpstr>Joe Routt Boulevard Access Design Option 1</vt:lpstr>
      <vt:lpstr>Joe Routt Boulevard Access Design Option 1</vt:lpstr>
      <vt:lpstr>Joe Routt Boulevard Access Design Option 2</vt:lpstr>
      <vt:lpstr>Joe Routt Boulevard Access Design Option 2</vt:lpstr>
      <vt:lpstr>Joe Routt Boulevard Access Design Option 2 Cont.</vt:lpstr>
      <vt:lpstr>West Lamar Street</vt:lpstr>
      <vt:lpstr>Slide 11</vt:lpstr>
      <vt:lpstr>West Lamar Street Current Design Between Memorial Student Center and Simpson Drill Field </vt:lpstr>
      <vt:lpstr>West Lamar Street Access Design Proposal Between Memorial Student Center and Simpson Drill Field </vt:lpstr>
      <vt:lpstr>West Lamar Street Access Design Proposal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for  Access Improvements Near MSC</dc:title>
  <dc:creator>dhoffmann</dc:creator>
  <cp:lastModifiedBy>plange</cp:lastModifiedBy>
  <cp:revision>43</cp:revision>
  <dcterms:created xsi:type="dcterms:W3CDTF">2011-11-17T22:11:28Z</dcterms:created>
  <dcterms:modified xsi:type="dcterms:W3CDTF">2011-12-16T18:38:04Z</dcterms:modified>
</cp:coreProperties>
</file>